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57" r:id="rId3"/>
    <p:sldId id="283" r:id="rId4"/>
    <p:sldId id="281" r:id="rId5"/>
    <p:sldId id="282" r:id="rId6"/>
    <p:sldId id="258" r:id="rId7"/>
    <p:sldId id="259" r:id="rId8"/>
    <p:sldId id="260" r:id="rId9"/>
    <p:sldId id="291" r:id="rId10"/>
    <p:sldId id="263" r:id="rId11"/>
    <p:sldId id="284" r:id="rId12"/>
    <p:sldId id="289" r:id="rId13"/>
    <p:sldId id="265" r:id="rId14"/>
    <p:sldId id="285" r:id="rId15"/>
    <p:sldId id="286" r:id="rId16"/>
    <p:sldId id="287" r:id="rId17"/>
    <p:sldId id="290" r:id="rId18"/>
    <p:sldId id="292" r:id="rId19"/>
    <p:sldId id="293" r:id="rId20"/>
    <p:sldId id="294"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Lst>
  <p:sldSz cx="12192000" cy="6858000"/>
  <p:notesSz cx="6858000" cy="9144000"/>
  <p:embeddedFontLst>
    <p:embeddedFont>
      <p:font typeface="Abril Fatface" panose="02000503000000020003" pitchFamily="2" charset="0"/>
      <p:regular r:id="rId38"/>
    </p:embeddedFont>
    <p:embeddedFont>
      <p:font typeface="Aldrich" panose="02000000000000000000" pitchFamily="2" charset="0"/>
      <p:regular r:id="rId39"/>
    </p:embeddedFont>
    <p:embeddedFont>
      <p:font typeface="Griffy" panose="020B0604020202020204" charset="0"/>
      <p:regular r:id="rId40"/>
    </p:embeddedFont>
    <p:embeddedFont>
      <p:font typeface="Homemade Apple" panose="020B0604020202020204" charset="0"/>
      <p:regular r:id="rId41"/>
    </p:embeddedFont>
    <p:embeddedFont>
      <p:font typeface="Poppins" panose="000005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ono" panose="00000009000000000000" pitchFamily="49" charset="0"/>
      <p:regular r:id="rId50"/>
      <p:bold r:id="rId51"/>
      <p:italic r:id="rId52"/>
      <p:boldItalic r:id="rId53"/>
    </p:embeddedFont>
    <p:embeddedFont>
      <p:font typeface="Roboto Mono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undo custSel addSld delSld modSld sldOrd">
      <pc:chgData name="Kushnir, Alexander [BWIIL]" userId="77e55efa-7b85-4a57-be17-64e7210cf4bb" providerId="ADAL" clId="{D9184CE8-F7FC-4EA9-8AD0-0173D724FA9C}" dt="2024-06-10T14:22:24.086" v="5800" actId="1076"/>
      <pc:docMkLst>
        <pc:docMk/>
      </pc:docMkLst>
      <pc:sldChg chg="modSp mod">
        <pc:chgData name="Kushnir, Alexander [BWIIL]" userId="77e55efa-7b85-4a57-be17-64e7210cf4bb" providerId="ADAL" clId="{D9184CE8-F7FC-4EA9-8AD0-0173D724FA9C}" dt="2024-06-08T11:00:52.012" v="5774" actId="20577"/>
        <pc:sldMkLst>
          <pc:docMk/>
          <pc:sldMk cId="0" sldId="258"/>
        </pc:sldMkLst>
        <pc:spChg chg="mod">
          <ac:chgData name="Kushnir, Alexander [BWIIL]" userId="77e55efa-7b85-4a57-be17-64e7210cf4bb" providerId="ADAL" clId="{D9184CE8-F7FC-4EA9-8AD0-0173D724FA9C}" dt="2024-06-08T11:00:52.012" v="5774" actId="20577"/>
          <ac:spMkLst>
            <pc:docMk/>
            <pc:sldMk cId="0" sldId="258"/>
            <ac:spMk id="396" creationId="{00000000-0000-0000-0000-000000000000}"/>
          </ac:spMkLst>
        </pc:spChg>
        <pc:spChg chg="mod">
          <ac:chgData name="Kushnir, Alexander [BWIIL]" userId="77e55efa-7b85-4a57-be17-64e7210cf4bb" providerId="ADAL" clId="{D9184CE8-F7FC-4EA9-8AD0-0173D724FA9C}" dt="2024-06-08T10:24:49.809" v="5290" actId="20577"/>
          <ac:spMkLst>
            <pc:docMk/>
            <pc:sldMk cId="0" sldId="258"/>
            <ac:spMk id="400" creationId="{00000000-0000-0000-0000-000000000000}"/>
          </ac:spMkLst>
        </pc:spChg>
      </pc:sldChg>
      <pc:sldChg chg="addSp delSp modSp mod">
        <pc:chgData name="Kushnir, Alexander [BWIIL]" userId="77e55efa-7b85-4a57-be17-64e7210cf4bb" providerId="ADAL" clId="{D9184CE8-F7FC-4EA9-8AD0-0173D724FA9C}" dt="2024-06-07T20:06:47.016" v="3035" actId="20577"/>
        <pc:sldMkLst>
          <pc:docMk/>
          <pc:sldMk cId="0" sldId="260"/>
        </pc:sldMkLst>
        <pc:spChg chg="add del mod">
          <ac:chgData name="Kushnir, Alexander [BWIIL]" userId="77e55efa-7b85-4a57-be17-64e7210cf4bb" providerId="ADAL" clId="{D9184CE8-F7FC-4EA9-8AD0-0173D724FA9C}" dt="2024-06-07T20:04:16.019" v="2749" actId="478"/>
          <ac:spMkLst>
            <pc:docMk/>
            <pc:sldMk cId="0" sldId="260"/>
            <ac:spMk id="2" creationId="{313D4FEB-14A9-862A-FD40-51ED3CEE9AC1}"/>
          </ac:spMkLst>
        </pc:spChg>
        <pc:spChg chg="add del mod">
          <ac:chgData name="Kushnir, Alexander [BWIIL]" userId="77e55efa-7b85-4a57-be17-64e7210cf4bb" providerId="ADAL" clId="{D9184CE8-F7FC-4EA9-8AD0-0173D724FA9C}" dt="2024-06-07T20:03:12.313" v="2693" actId="478"/>
          <ac:spMkLst>
            <pc:docMk/>
            <pc:sldMk cId="0" sldId="260"/>
            <ac:spMk id="4" creationId="{331E1E21-A627-E075-B344-5776ACE2A7CA}"/>
          </ac:spMkLst>
        </pc:spChg>
        <pc:spChg chg="mod">
          <ac:chgData name="Kushnir, Alexander [BWIIL]" userId="77e55efa-7b85-4a57-be17-64e7210cf4bb" providerId="ADAL" clId="{D9184CE8-F7FC-4EA9-8AD0-0173D724FA9C}" dt="2024-06-07T20:03:48.788" v="2743" actId="20577"/>
          <ac:spMkLst>
            <pc:docMk/>
            <pc:sldMk cId="0" sldId="260"/>
            <ac:spMk id="417" creationId="{00000000-0000-0000-0000-000000000000}"/>
          </ac:spMkLst>
        </pc:spChg>
        <pc:spChg chg="del">
          <ac:chgData name="Kushnir, Alexander [BWIIL]" userId="77e55efa-7b85-4a57-be17-64e7210cf4bb" providerId="ADAL" clId="{D9184CE8-F7FC-4EA9-8AD0-0173D724FA9C}" dt="2024-06-07T20:03:07.215" v="2692" actId="478"/>
          <ac:spMkLst>
            <pc:docMk/>
            <pc:sldMk cId="0" sldId="260"/>
            <ac:spMk id="418" creationId="{00000000-0000-0000-0000-000000000000}"/>
          </ac:spMkLst>
        </pc:spChg>
        <pc:spChg chg="mod">
          <ac:chgData name="Kushnir, Alexander [BWIIL]" userId="77e55efa-7b85-4a57-be17-64e7210cf4bb" providerId="ADAL" clId="{D9184CE8-F7FC-4EA9-8AD0-0173D724FA9C}" dt="2024-06-07T20:06:47.016" v="3035" actId="20577"/>
          <ac:spMkLst>
            <pc:docMk/>
            <pc:sldMk cId="0" sldId="260"/>
            <ac:spMk id="419" creationId="{00000000-0000-0000-0000-000000000000}"/>
          </ac:spMkLst>
        </pc:spChg>
      </pc:sldChg>
      <pc:sldChg chg="del">
        <pc:chgData name="Kushnir, Alexander [BWIIL]" userId="77e55efa-7b85-4a57-be17-64e7210cf4bb" providerId="ADAL" clId="{D9184CE8-F7FC-4EA9-8AD0-0173D724FA9C}" dt="2024-06-08T09:18:24.659" v="4743" actId="47"/>
        <pc:sldMkLst>
          <pc:docMk/>
          <pc:sldMk cId="0" sldId="261"/>
        </pc:sldMkLst>
      </pc:sldChg>
      <pc:sldChg chg="del">
        <pc:chgData name="Kushnir, Alexander [BWIIL]" userId="77e55efa-7b85-4a57-be17-64e7210cf4bb" providerId="ADAL" clId="{D9184CE8-F7FC-4EA9-8AD0-0173D724FA9C}" dt="2024-06-08T09:18:26.359" v="4744" actId="47"/>
        <pc:sldMkLst>
          <pc:docMk/>
          <pc:sldMk cId="0" sldId="262"/>
        </pc:sldMkLst>
      </pc:sldChg>
      <pc:sldChg chg="del mod modShow">
        <pc:chgData name="Kushnir, Alexander [BWIIL]" userId="77e55efa-7b85-4a57-be17-64e7210cf4bb" providerId="ADAL" clId="{D9184CE8-F7FC-4EA9-8AD0-0173D724FA9C}" dt="2024-06-08T09:18:32.907" v="4747" actId="47"/>
        <pc:sldMkLst>
          <pc:docMk/>
          <pc:sldMk cId="0" sldId="264"/>
        </pc:sldMkLst>
      </pc:sldChg>
      <pc:sldChg chg="modSp mod">
        <pc:chgData name="Kushnir, Alexander [BWIIL]" userId="77e55efa-7b85-4a57-be17-64e7210cf4bb" providerId="ADAL" clId="{D9184CE8-F7FC-4EA9-8AD0-0173D724FA9C}" dt="2024-06-08T11:00:38.824" v="5761" actId="20577"/>
        <pc:sldMkLst>
          <pc:docMk/>
          <pc:sldMk cId="0" sldId="265"/>
        </pc:sldMkLst>
        <pc:spChg chg="mod">
          <ac:chgData name="Kushnir, Alexander [BWIIL]" userId="77e55efa-7b85-4a57-be17-64e7210cf4bb" providerId="ADAL" clId="{D9184CE8-F7FC-4EA9-8AD0-0173D724FA9C}" dt="2024-06-08T11:00:38.824" v="5761" actId="20577"/>
          <ac:spMkLst>
            <pc:docMk/>
            <pc:sldMk cId="0" sldId="265"/>
            <ac:spMk id="458" creationId="{00000000-0000-0000-0000-000000000000}"/>
          </ac:spMkLst>
        </pc:spChg>
      </pc:sldChg>
      <pc:sldChg chg="delSp mod">
        <pc:chgData name="Kushnir, Alexander [BWIIL]" userId="77e55efa-7b85-4a57-be17-64e7210cf4bb" providerId="ADAL" clId="{D9184CE8-F7FC-4EA9-8AD0-0173D724FA9C}" dt="2024-06-07T18:23:35.453" v="2672" actId="478"/>
        <pc:sldMkLst>
          <pc:docMk/>
          <pc:sldMk cId="0" sldId="266"/>
        </pc:sldMkLst>
        <pc:picChg chg="del">
          <ac:chgData name="Kushnir, Alexander [BWIIL]" userId="77e55efa-7b85-4a57-be17-64e7210cf4bb" providerId="ADAL" clId="{D9184CE8-F7FC-4EA9-8AD0-0173D724FA9C}" dt="2024-06-07T18:23:35.453" v="2672" actId="478"/>
          <ac:picMkLst>
            <pc:docMk/>
            <pc:sldMk cId="0" sldId="266"/>
            <ac:picMk id="464" creationId="{00000000-0000-0000-0000-000000000000}"/>
          </ac:picMkLst>
        </pc:picChg>
      </pc:sldChg>
      <pc:sldChg chg="modSp mod">
        <pc:chgData name="Kushnir, Alexander [BWIIL]" userId="77e55efa-7b85-4a57-be17-64e7210cf4bb" providerId="ADAL" clId="{D9184CE8-F7FC-4EA9-8AD0-0173D724FA9C}" dt="2024-06-07T20:11:16.057" v="3192" actId="1038"/>
        <pc:sldMkLst>
          <pc:docMk/>
          <pc:sldMk cId="0" sldId="268"/>
        </pc:sldMkLst>
        <pc:picChg chg="mod">
          <ac:chgData name="Kushnir, Alexander [BWIIL]" userId="77e55efa-7b85-4a57-be17-64e7210cf4bb" providerId="ADAL" clId="{D9184CE8-F7FC-4EA9-8AD0-0173D724FA9C}" dt="2024-06-07T20:11:16.057" v="3192" actId="1038"/>
          <ac:picMkLst>
            <pc:docMk/>
            <pc:sldMk cId="0" sldId="268"/>
            <ac:picMk id="497" creationId="{00000000-0000-0000-0000-000000000000}"/>
          </ac:picMkLst>
        </pc:picChg>
      </pc:sldChg>
      <pc:sldChg chg="modSp mod">
        <pc:chgData name="Kushnir, Alexander [BWIIL]" userId="77e55efa-7b85-4a57-be17-64e7210cf4bb" providerId="ADAL" clId="{D9184CE8-F7FC-4EA9-8AD0-0173D724FA9C}" dt="2024-06-08T09:22:20.479" v="4791" actId="20577"/>
        <pc:sldMkLst>
          <pc:docMk/>
          <pc:sldMk cId="3371334162" sldId="282"/>
        </pc:sldMkLst>
        <pc:spChg chg="mod">
          <ac:chgData name="Kushnir, Alexander [BWIIL]" userId="77e55efa-7b85-4a57-be17-64e7210cf4bb" providerId="ADAL" clId="{D9184CE8-F7FC-4EA9-8AD0-0173D724FA9C}" dt="2024-06-08T09:22:20.479" v="4791" actId="20577"/>
          <ac:spMkLst>
            <pc:docMk/>
            <pc:sldMk cId="3371334162" sldId="282"/>
            <ac:spMk id="387" creationId="{00000000-0000-0000-0000-000000000000}"/>
          </ac:spMkLst>
        </pc:spChg>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sldChg chg="modSp add mod ord">
        <pc:chgData name="Kushnir, Alexander [BWIIL]" userId="77e55efa-7b85-4a57-be17-64e7210cf4bb" providerId="ADAL" clId="{D9184CE8-F7FC-4EA9-8AD0-0173D724FA9C}" dt="2024-06-07T17:05:52.852" v="1344" actId="20577"/>
        <pc:sldMkLst>
          <pc:docMk/>
          <pc:sldMk cId="3299194735" sldId="285"/>
        </pc:sldMkLst>
        <pc:spChg chg="mod">
          <ac:chgData name="Kushnir, Alexander [BWIIL]" userId="77e55efa-7b85-4a57-be17-64e7210cf4bb" providerId="ADAL" clId="{D9184CE8-F7FC-4EA9-8AD0-0173D724FA9C}" dt="2024-06-07T16:59:22.322" v="578" actId="20577"/>
          <ac:spMkLst>
            <pc:docMk/>
            <pc:sldMk cId="3299194735" sldId="285"/>
            <ac:spMk id="440" creationId="{00000000-0000-0000-0000-000000000000}"/>
          </ac:spMkLst>
        </pc:spChg>
        <pc:spChg chg="mod">
          <ac:chgData name="Kushnir, Alexander [BWIIL]" userId="77e55efa-7b85-4a57-be17-64e7210cf4bb" providerId="ADAL" clId="{D9184CE8-F7FC-4EA9-8AD0-0173D724FA9C}" dt="2024-06-07T16:59:14.338" v="572" actId="20577"/>
          <ac:spMkLst>
            <pc:docMk/>
            <pc:sldMk cId="3299194735" sldId="285"/>
            <ac:spMk id="441" creationId="{00000000-0000-0000-0000-000000000000}"/>
          </ac:spMkLst>
        </pc:spChg>
        <pc:spChg chg="mod">
          <ac:chgData name="Kushnir, Alexander [BWIIL]" userId="77e55efa-7b85-4a57-be17-64e7210cf4bb" providerId="ADAL" clId="{D9184CE8-F7FC-4EA9-8AD0-0173D724FA9C}" dt="2024-06-07T17:04:14.288" v="1181" actId="20577"/>
          <ac:spMkLst>
            <pc:docMk/>
            <pc:sldMk cId="3299194735" sldId="285"/>
            <ac:spMk id="442" creationId="{00000000-0000-0000-0000-000000000000}"/>
          </ac:spMkLst>
        </pc:spChg>
        <pc:spChg chg="mod">
          <ac:chgData name="Kushnir, Alexander [BWIIL]" userId="77e55efa-7b85-4a57-be17-64e7210cf4bb" providerId="ADAL" clId="{D9184CE8-F7FC-4EA9-8AD0-0173D724FA9C}" dt="2024-06-07T17:01:59.969" v="794" actId="20577"/>
          <ac:spMkLst>
            <pc:docMk/>
            <pc:sldMk cId="3299194735" sldId="285"/>
            <ac:spMk id="443" creationId="{00000000-0000-0000-0000-000000000000}"/>
          </ac:spMkLst>
        </pc:spChg>
        <pc:spChg chg="mod">
          <ac:chgData name="Kushnir, Alexander [BWIIL]" userId="77e55efa-7b85-4a57-be17-64e7210cf4bb" providerId="ADAL" clId="{D9184CE8-F7FC-4EA9-8AD0-0173D724FA9C}" dt="2024-06-07T17:05:52.852" v="1344" actId="20577"/>
          <ac:spMkLst>
            <pc:docMk/>
            <pc:sldMk cId="3299194735" sldId="285"/>
            <ac:spMk id="444" creationId="{00000000-0000-0000-0000-000000000000}"/>
          </ac:spMkLst>
        </pc:spChg>
        <pc:spChg chg="mod">
          <ac:chgData name="Kushnir, Alexander [BWIIL]" userId="77e55efa-7b85-4a57-be17-64e7210cf4bb" providerId="ADAL" clId="{D9184CE8-F7FC-4EA9-8AD0-0173D724FA9C}" dt="2024-06-07T17:04:21.302" v="1186" actId="20577"/>
          <ac:spMkLst>
            <pc:docMk/>
            <pc:sldMk cId="3299194735" sldId="285"/>
            <ac:spMk id="445" creationId="{00000000-0000-0000-0000-000000000000}"/>
          </ac:spMkLst>
        </pc:spChg>
        <pc:spChg chg="mod">
          <ac:chgData name="Kushnir, Alexander [BWIIL]" userId="77e55efa-7b85-4a57-be17-64e7210cf4bb" providerId="ADAL" clId="{D9184CE8-F7FC-4EA9-8AD0-0173D724FA9C}" dt="2024-06-07T17:02:27.861" v="834" actId="20577"/>
          <ac:spMkLst>
            <pc:docMk/>
            <pc:sldMk cId="3299194735" sldId="285"/>
            <ac:spMk id="446" creationId="{00000000-0000-0000-0000-000000000000}"/>
          </ac:spMkLst>
        </pc:spChg>
      </pc:sldChg>
      <pc:sldChg chg="addSp delSp modSp add mod">
        <pc:chgData name="Kushnir, Alexander [BWIIL]" userId="77e55efa-7b85-4a57-be17-64e7210cf4bb" providerId="ADAL" clId="{D9184CE8-F7FC-4EA9-8AD0-0173D724FA9C}" dt="2024-06-07T17:07:17.561" v="1360" actId="1076"/>
        <pc:sldMkLst>
          <pc:docMk/>
          <pc:sldMk cId="980568739" sldId="286"/>
        </pc:sldMkLst>
        <pc:spChg chg="add del mod">
          <ac:chgData name="Kushnir, Alexander [BWIIL]" userId="77e55efa-7b85-4a57-be17-64e7210cf4bb" providerId="ADAL" clId="{D9184CE8-F7FC-4EA9-8AD0-0173D724FA9C}" dt="2024-06-07T17:06:18.495" v="1347" actId="478"/>
          <ac:spMkLst>
            <pc:docMk/>
            <pc:sldMk cId="980568739" sldId="286"/>
            <ac:spMk id="3" creationId="{03A4766F-E104-7A49-E7D8-7CF79CFF757E}"/>
          </ac:spMkLst>
        </pc:spChg>
        <pc:spChg chg="add del mod">
          <ac:chgData name="Kushnir, Alexander [BWIIL]" userId="77e55efa-7b85-4a57-be17-64e7210cf4bb" providerId="ADAL" clId="{D9184CE8-F7FC-4EA9-8AD0-0173D724FA9C}" dt="2024-06-07T17:06:24.569" v="1349" actId="478"/>
          <ac:spMkLst>
            <pc:docMk/>
            <pc:sldMk cId="980568739" sldId="286"/>
            <ac:spMk id="5" creationId="{B91A0919-DE5A-A071-54CB-1AF112FBEA81}"/>
          </ac:spMkLst>
        </pc:spChg>
        <pc:spChg chg="add del mod">
          <ac:chgData name="Kushnir, Alexander [BWIIL]" userId="77e55efa-7b85-4a57-be17-64e7210cf4bb" providerId="ADAL" clId="{D9184CE8-F7FC-4EA9-8AD0-0173D724FA9C}" dt="2024-06-07T17:06:30.033" v="1351" actId="478"/>
          <ac:spMkLst>
            <pc:docMk/>
            <pc:sldMk cId="980568739" sldId="286"/>
            <ac:spMk id="7" creationId="{BA62F3EA-760C-6AB6-0228-CC27F248AC0C}"/>
          </ac:spMkLst>
        </pc:spChg>
        <pc:spChg chg="add del mod">
          <ac:chgData name="Kushnir, Alexander [BWIIL]" userId="77e55efa-7b85-4a57-be17-64e7210cf4bb" providerId="ADAL" clId="{D9184CE8-F7FC-4EA9-8AD0-0173D724FA9C}" dt="2024-06-07T17:06:36.241" v="1353" actId="478"/>
          <ac:spMkLst>
            <pc:docMk/>
            <pc:sldMk cId="980568739" sldId="286"/>
            <ac:spMk id="9" creationId="{EA7DB8EB-40BE-0E40-D0D1-2D4D8AD5EB0F}"/>
          </ac:spMkLst>
        </pc:spChg>
        <pc:spChg chg="add del mod">
          <ac:chgData name="Kushnir, Alexander [BWIIL]" userId="77e55efa-7b85-4a57-be17-64e7210cf4bb" providerId="ADAL" clId="{D9184CE8-F7FC-4EA9-8AD0-0173D724FA9C}" dt="2024-06-07T17:06:41.842" v="1355" actId="478"/>
          <ac:spMkLst>
            <pc:docMk/>
            <pc:sldMk cId="980568739" sldId="286"/>
            <ac:spMk id="11" creationId="{5D26E7E2-E8C4-ABD2-F4F5-6378736C6DF4}"/>
          </ac:spMkLst>
        </pc:spChg>
        <pc:spChg chg="add del mod">
          <ac:chgData name="Kushnir, Alexander [BWIIL]" userId="77e55efa-7b85-4a57-be17-64e7210cf4bb" providerId="ADAL" clId="{D9184CE8-F7FC-4EA9-8AD0-0173D724FA9C}" dt="2024-06-07T17:06:47.224" v="1357" actId="478"/>
          <ac:spMkLst>
            <pc:docMk/>
            <pc:sldMk cId="980568739" sldId="286"/>
            <ac:spMk id="13" creationId="{DC97EF6E-D0F4-A67E-62C4-1485CF886791}"/>
          </ac:spMkLst>
        </pc:spChg>
        <pc:spChg chg="del">
          <ac:chgData name="Kushnir, Alexander [BWIIL]" userId="77e55efa-7b85-4a57-be17-64e7210cf4bb" providerId="ADAL" clId="{D9184CE8-F7FC-4EA9-8AD0-0173D724FA9C}" dt="2024-06-07T17:06:13.618" v="1346" actId="478"/>
          <ac:spMkLst>
            <pc:docMk/>
            <pc:sldMk cId="980568739" sldId="286"/>
            <ac:spMk id="441" creationId="{00000000-0000-0000-0000-000000000000}"/>
          </ac:spMkLst>
        </pc:spChg>
        <pc:spChg chg="del">
          <ac:chgData name="Kushnir, Alexander [BWIIL]" userId="77e55efa-7b85-4a57-be17-64e7210cf4bb" providerId="ADAL" clId="{D9184CE8-F7FC-4EA9-8AD0-0173D724FA9C}" dt="2024-06-07T17:06:32.811" v="1352" actId="478"/>
          <ac:spMkLst>
            <pc:docMk/>
            <pc:sldMk cId="980568739" sldId="286"/>
            <ac:spMk id="442" creationId="{00000000-0000-0000-0000-000000000000}"/>
          </ac:spMkLst>
        </pc:spChg>
        <pc:spChg chg="del">
          <ac:chgData name="Kushnir, Alexander [BWIIL]" userId="77e55efa-7b85-4a57-be17-64e7210cf4bb" providerId="ADAL" clId="{D9184CE8-F7FC-4EA9-8AD0-0173D724FA9C}" dt="2024-06-07T17:06:27.626" v="1350" actId="478"/>
          <ac:spMkLst>
            <pc:docMk/>
            <pc:sldMk cId="980568739" sldId="286"/>
            <ac:spMk id="443" creationId="{00000000-0000-0000-0000-000000000000}"/>
          </ac:spMkLst>
        </pc:spChg>
        <pc:spChg chg="del">
          <ac:chgData name="Kushnir, Alexander [BWIIL]" userId="77e55efa-7b85-4a57-be17-64e7210cf4bb" providerId="ADAL" clId="{D9184CE8-F7FC-4EA9-8AD0-0173D724FA9C}" dt="2024-06-07T17:06:44.493" v="1356" actId="478"/>
          <ac:spMkLst>
            <pc:docMk/>
            <pc:sldMk cId="980568739" sldId="286"/>
            <ac:spMk id="444" creationId="{00000000-0000-0000-0000-000000000000}"/>
          </ac:spMkLst>
        </pc:spChg>
        <pc:spChg chg="del">
          <ac:chgData name="Kushnir, Alexander [BWIIL]" userId="77e55efa-7b85-4a57-be17-64e7210cf4bb" providerId="ADAL" clId="{D9184CE8-F7FC-4EA9-8AD0-0173D724FA9C}" dt="2024-06-07T17:06:39.256" v="1354" actId="478"/>
          <ac:spMkLst>
            <pc:docMk/>
            <pc:sldMk cId="980568739" sldId="286"/>
            <ac:spMk id="445" creationId="{00000000-0000-0000-0000-000000000000}"/>
          </ac:spMkLst>
        </pc:spChg>
        <pc:spChg chg="del">
          <ac:chgData name="Kushnir, Alexander [BWIIL]" userId="77e55efa-7b85-4a57-be17-64e7210cf4bb" providerId="ADAL" clId="{D9184CE8-F7FC-4EA9-8AD0-0173D724FA9C}" dt="2024-06-07T17:06:22.434" v="1348" actId="478"/>
          <ac:spMkLst>
            <pc:docMk/>
            <pc:sldMk cId="980568739" sldId="286"/>
            <ac:spMk id="446" creationId="{00000000-0000-0000-0000-000000000000}"/>
          </ac:spMkLst>
        </pc:spChg>
        <pc:picChg chg="add mod">
          <ac:chgData name="Kushnir, Alexander [BWIIL]" userId="77e55efa-7b85-4a57-be17-64e7210cf4bb" providerId="ADAL" clId="{D9184CE8-F7FC-4EA9-8AD0-0173D724FA9C}" dt="2024-06-07T17:07:17.561" v="1360" actId="1076"/>
          <ac:picMkLst>
            <pc:docMk/>
            <pc:sldMk cId="980568739" sldId="286"/>
            <ac:picMk id="15" creationId="{9DC5CFB9-3C09-6342-518D-FD7CF38FB18D}"/>
          </ac:picMkLst>
        </pc:picChg>
      </pc:sldChg>
      <pc:sldChg chg="addSp delSp modSp add del mod ord modShow">
        <pc:chgData name="Kushnir, Alexander [BWIIL]" userId="77e55efa-7b85-4a57-be17-64e7210cf4bb" providerId="ADAL" clId="{D9184CE8-F7FC-4EA9-8AD0-0173D724FA9C}" dt="2024-06-07T17:50:02.325" v="1503" actId="47"/>
        <pc:sldMkLst>
          <pc:docMk/>
          <pc:sldMk cId="68935663" sldId="287"/>
        </pc:sldMkLst>
        <pc:spChg chg="add del mod">
          <ac:chgData name="Kushnir, Alexander [BWIIL]" userId="77e55efa-7b85-4a57-be17-64e7210cf4bb" providerId="ADAL" clId="{D9184CE8-F7FC-4EA9-8AD0-0173D724FA9C}" dt="2024-06-07T17:47:08.628" v="1452" actId="478"/>
          <ac:spMkLst>
            <pc:docMk/>
            <pc:sldMk cId="68935663" sldId="287"/>
            <ac:spMk id="3" creationId="{02AF60B7-344D-F1D4-47AD-C51183C358FC}"/>
          </ac:spMkLst>
        </pc:spChg>
        <pc:spChg chg="add del mod">
          <ac:chgData name="Kushnir, Alexander [BWIIL]" userId="77e55efa-7b85-4a57-be17-64e7210cf4bb" providerId="ADAL" clId="{D9184CE8-F7FC-4EA9-8AD0-0173D724FA9C}" dt="2024-06-07T17:48:24.236" v="1458" actId="478"/>
          <ac:spMkLst>
            <pc:docMk/>
            <pc:sldMk cId="68935663" sldId="287"/>
            <ac:spMk id="7" creationId="{FA46C849-D6B7-900E-63C6-12098F5F8CF6}"/>
          </ac:spMkLst>
        </pc:spChg>
        <pc:spChg chg="mod">
          <ac:chgData name="Kushnir, Alexander [BWIIL]" userId="77e55efa-7b85-4a57-be17-64e7210cf4bb" providerId="ADAL" clId="{D9184CE8-F7FC-4EA9-8AD0-0173D724FA9C}" dt="2024-06-07T17:47:01.960" v="1450" actId="20577"/>
          <ac:spMkLst>
            <pc:docMk/>
            <pc:sldMk cId="68935663" sldId="287"/>
            <ac:spMk id="424" creationId="{00000000-0000-0000-0000-000000000000}"/>
          </ac:spMkLst>
        </pc:spChg>
        <pc:spChg chg="del">
          <ac:chgData name="Kushnir, Alexander [BWIIL]" userId="77e55efa-7b85-4a57-be17-64e7210cf4bb" providerId="ADAL" clId="{D9184CE8-F7FC-4EA9-8AD0-0173D724FA9C}" dt="2024-06-07T17:48:21.710" v="1457" actId="478"/>
          <ac:spMkLst>
            <pc:docMk/>
            <pc:sldMk cId="68935663" sldId="287"/>
            <ac:spMk id="425" creationId="{00000000-0000-0000-0000-000000000000}"/>
          </ac:spMkLst>
        </pc:spChg>
        <pc:spChg chg="del">
          <ac:chgData name="Kushnir, Alexander [BWIIL]" userId="77e55efa-7b85-4a57-be17-64e7210cf4bb" providerId="ADAL" clId="{D9184CE8-F7FC-4EA9-8AD0-0173D724FA9C}" dt="2024-06-07T17:47:06.214" v="1451" actId="478"/>
          <ac:spMkLst>
            <pc:docMk/>
            <pc:sldMk cId="68935663" sldId="287"/>
            <ac:spMk id="426" creationId="{00000000-0000-0000-0000-000000000000}"/>
          </ac:spMkLst>
        </pc:spChg>
        <pc:picChg chg="add mod">
          <ac:chgData name="Kushnir, Alexander [BWIIL]" userId="77e55efa-7b85-4a57-be17-64e7210cf4bb" providerId="ADAL" clId="{D9184CE8-F7FC-4EA9-8AD0-0173D724FA9C}" dt="2024-06-07T17:48:00.296" v="1456" actId="1076"/>
          <ac:picMkLst>
            <pc:docMk/>
            <pc:sldMk cId="68935663" sldId="287"/>
            <ac:picMk id="5" creationId="{CB2B3C32-C8E6-BD7C-CD5C-3CE567D0DAF2}"/>
          </ac:picMkLst>
        </pc:picChg>
        <pc:picChg chg="add mod">
          <ac:chgData name="Kushnir, Alexander [BWIIL]" userId="77e55efa-7b85-4a57-be17-64e7210cf4bb" providerId="ADAL" clId="{D9184CE8-F7FC-4EA9-8AD0-0173D724FA9C}" dt="2024-06-07T17:48:37.446" v="1463" actId="1036"/>
          <ac:picMkLst>
            <pc:docMk/>
            <pc:sldMk cId="68935663" sldId="287"/>
            <ac:picMk id="9" creationId="{15653D5D-6132-109A-4B41-05D6E6AD4C6F}"/>
          </ac:picMkLst>
        </pc:picChg>
      </pc:sldChg>
      <pc:sldChg chg="addSp delSp modSp add mod ord modNotes modNotesTx">
        <pc:chgData name="Kushnir, Alexander [BWIIL]" userId="77e55efa-7b85-4a57-be17-64e7210cf4bb" providerId="ADAL" clId="{D9184CE8-F7FC-4EA9-8AD0-0173D724FA9C}" dt="2024-06-07T17:54:59.984" v="1737" actId="20577"/>
        <pc:sldMkLst>
          <pc:docMk/>
          <pc:sldMk cId="1939819391" sldId="287"/>
        </pc:sldMkLst>
        <pc:spChg chg="mod">
          <ac:chgData name="Kushnir, Alexander [BWIIL]" userId="77e55efa-7b85-4a57-be17-64e7210cf4bb" providerId="ADAL" clId="{D9184CE8-F7FC-4EA9-8AD0-0173D724FA9C}" dt="2024-06-07T17:50:31.414" v="1537" actId="20577"/>
          <ac:spMkLst>
            <pc:docMk/>
            <pc:sldMk cId="1939819391" sldId="287"/>
            <ac:spMk id="834" creationId="{00000000-0000-0000-0000-000000000000}"/>
          </ac:spMkLst>
        </pc:spChg>
        <pc:spChg chg="mod">
          <ac:chgData name="Kushnir, Alexander [BWIIL]" userId="77e55efa-7b85-4a57-be17-64e7210cf4bb" providerId="ADAL" clId="{D9184CE8-F7FC-4EA9-8AD0-0173D724FA9C}" dt="2024-06-07T17:53:34.247" v="1638" actId="20577"/>
          <ac:spMkLst>
            <pc:docMk/>
            <pc:sldMk cId="1939819391" sldId="287"/>
            <ac:spMk id="835" creationId="{00000000-0000-0000-0000-000000000000}"/>
          </ac:spMkLst>
        </pc:spChg>
        <pc:grpChg chg="del">
          <ac:chgData name="Kushnir, Alexander [BWIIL]" userId="77e55efa-7b85-4a57-be17-64e7210cf4bb" providerId="ADAL" clId="{D9184CE8-F7FC-4EA9-8AD0-0173D724FA9C}" dt="2024-06-07T17:50:50.055" v="1594" actId="478"/>
          <ac:grpSpMkLst>
            <pc:docMk/>
            <pc:sldMk cId="1939819391" sldId="287"/>
            <ac:grpSpMk id="806" creationId="{00000000-0000-0000-0000-000000000000}"/>
          </ac:grpSpMkLst>
        </pc:grpChg>
        <pc:picChg chg="add mod">
          <ac:chgData name="Kushnir, Alexander [BWIIL]" userId="77e55efa-7b85-4a57-be17-64e7210cf4bb" providerId="ADAL" clId="{D9184CE8-F7FC-4EA9-8AD0-0173D724FA9C}" dt="2024-06-07T17:51:19.412" v="1596" actId="1076"/>
          <ac:picMkLst>
            <pc:docMk/>
            <pc:sldMk cId="1939819391" sldId="287"/>
            <ac:picMk id="3" creationId="{62332997-3EC7-5B5C-6F31-F82B9E819E0F}"/>
          </ac:picMkLst>
        </pc:picChg>
        <pc:picChg chg="add mod">
          <ac:chgData name="Kushnir, Alexander [BWIIL]" userId="77e55efa-7b85-4a57-be17-64e7210cf4bb" providerId="ADAL" clId="{D9184CE8-F7FC-4EA9-8AD0-0173D724FA9C}" dt="2024-06-07T17:53:14.701" v="1606" actId="1076"/>
          <ac:picMkLst>
            <pc:docMk/>
            <pc:sldMk cId="1939819391" sldId="287"/>
            <ac:picMk id="5" creationId="{B9D18A73-67B2-32EB-993A-8B5C6316BA4C}"/>
          </ac:picMkLst>
        </pc:picChg>
      </pc:sldChg>
      <pc:sldChg chg="add del ord">
        <pc:chgData name="Kushnir, Alexander [BWIIL]" userId="77e55efa-7b85-4a57-be17-64e7210cf4bb" providerId="ADAL" clId="{D9184CE8-F7FC-4EA9-8AD0-0173D724FA9C}" dt="2024-06-07T17:55:15.996" v="1738" actId="47"/>
        <pc:sldMkLst>
          <pc:docMk/>
          <pc:sldMk cId="528092965" sldId="288"/>
        </pc:sldMkLst>
      </pc:sldChg>
      <pc:sldChg chg="addSp delSp modSp add del mod">
        <pc:chgData name="Kushnir, Alexander [BWIIL]" userId="77e55efa-7b85-4a57-be17-64e7210cf4bb" providerId="ADAL" clId="{D9184CE8-F7FC-4EA9-8AD0-0173D724FA9C}" dt="2024-06-07T18:06:07.209" v="2195" actId="47"/>
        <pc:sldMkLst>
          <pc:docMk/>
          <pc:sldMk cId="1197388238" sldId="288"/>
        </pc:sldMkLst>
        <pc:spChg chg="add del mod">
          <ac:chgData name="Kushnir, Alexander [BWIIL]" userId="77e55efa-7b85-4a57-be17-64e7210cf4bb" providerId="ADAL" clId="{D9184CE8-F7FC-4EA9-8AD0-0173D724FA9C}" dt="2024-06-07T18:01:13.123" v="1759" actId="478"/>
          <ac:spMkLst>
            <pc:docMk/>
            <pc:sldMk cId="1197388238" sldId="288"/>
            <ac:spMk id="3" creationId="{0FFC6A72-A282-2948-B6A2-B581B604BC04}"/>
          </ac:spMkLst>
        </pc:spChg>
        <pc:spChg chg="add del mod">
          <ac:chgData name="Kushnir, Alexander [BWIIL]" userId="77e55efa-7b85-4a57-be17-64e7210cf4bb" providerId="ADAL" clId="{D9184CE8-F7FC-4EA9-8AD0-0173D724FA9C}" dt="2024-06-07T18:02:02.123" v="1840" actId="478"/>
          <ac:spMkLst>
            <pc:docMk/>
            <pc:sldMk cId="1197388238" sldId="288"/>
            <ac:spMk id="5" creationId="{FB00F741-6DB7-35FE-0930-B332D55DD843}"/>
          </ac:spMkLst>
        </pc:spChg>
        <pc:spChg chg="add del mod">
          <ac:chgData name="Kushnir, Alexander [BWIIL]" userId="77e55efa-7b85-4a57-be17-64e7210cf4bb" providerId="ADAL" clId="{D9184CE8-F7FC-4EA9-8AD0-0173D724FA9C}" dt="2024-06-07T18:02:17.222" v="1842" actId="478"/>
          <ac:spMkLst>
            <pc:docMk/>
            <pc:sldMk cId="1197388238" sldId="288"/>
            <ac:spMk id="7" creationId="{EA833EF2-1387-1142-C355-8BF1B17F58A1}"/>
          </ac:spMkLst>
        </pc:spChg>
        <pc:spChg chg="add del mod">
          <ac:chgData name="Kushnir, Alexander [BWIIL]" userId="77e55efa-7b85-4a57-be17-64e7210cf4bb" providerId="ADAL" clId="{D9184CE8-F7FC-4EA9-8AD0-0173D724FA9C}" dt="2024-06-07T18:02:22.953" v="1844" actId="478"/>
          <ac:spMkLst>
            <pc:docMk/>
            <pc:sldMk cId="1197388238" sldId="288"/>
            <ac:spMk id="9" creationId="{21E2CE01-C756-79DC-D5A8-71B4D6449141}"/>
          </ac:spMkLst>
        </pc:spChg>
        <pc:spChg chg="mod">
          <ac:chgData name="Kushnir, Alexander [BWIIL]" userId="77e55efa-7b85-4a57-be17-64e7210cf4bb" providerId="ADAL" clId="{D9184CE8-F7FC-4EA9-8AD0-0173D724FA9C}" dt="2024-06-07T18:00:48.857" v="1757" actId="20577"/>
          <ac:spMkLst>
            <pc:docMk/>
            <pc:sldMk cId="1197388238" sldId="288"/>
            <ac:spMk id="440" creationId="{00000000-0000-0000-0000-000000000000}"/>
          </ac:spMkLst>
        </pc:spChg>
        <pc:spChg chg="del">
          <ac:chgData name="Kushnir, Alexander [BWIIL]" userId="77e55efa-7b85-4a57-be17-64e7210cf4bb" providerId="ADAL" clId="{D9184CE8-F7FC-4EA9-8AD0-0173D724FA9C}" dt="2024-06-07T18:01:10.428" v="1758" actId="478"/>
          <ac:spMkLst>
            <pc:docMk/>
            <pc:sldMk cId="1197388238" sldId="288"/>
            <ac:spMk id="441" creationId="{00000000-0000-0000-0000-000000000000}"/>
          </ac:spMkLst>
        </pc:spChg>
        <pc:spChg chg="del">
          <ac:chgData name="Kushnir, Alexander [BWIIL]" userId="77e55efa-7b85-4a57-be17-64e7210cf4bb" providerId="ADAL" clId="{D9184CE8-F7FC-4EA9-8AD0-0173D724FA9C}" dt="2024-06-07T18:01:55.761" v="1839" actId="478"/>
          <ac:spMkLst>
            <pc:docMk/>
            <pc:sldMk cId="1197388238" sldId="288"/>
            <ac:spMk id="442" creationId="{00000000-0000-0000-0000-000000000000}"/>
          </ac:spMkLst>
        </pc:spChg>
        <pc:spChg chg="del">
          <ac:chgData name="Kushnir, Alexander [BWIIL]" userId="77e55efa-7b85-4a57-be17-64e7210cf4bb" providerId="ADAL" clId="{D9184CE8-F7FC-4EA9-8AD0-0173D724FA9C}" dt="2024-06-07T18:02:20.439" v="1843" actId="478"/>
          <ac:spMkLst>
            <pc:docMk/>
            <pc:sldMk cId="1197388238" sldId="288"/>
            <ac:spMk id="444" creationId="{00000000-0000-0000-0000-000000000000}"/>
          </ac:spMkLst>
        </pc:spChg>
        <pc:spChg chg="del">
          <ac:chgData name="Kushnir, Alexander [BWIIL]" userId="77e55efa-7b85-4a57-be17-64e7210cf4bb" providerId="ADAL" clId="{D9184CE8-F7FC-4EA9-8AD0-0173D724FA9C}" dt="2024-06-07T18:02:14.454" v="1841" actId="478"/>
          <ac:spMkLst>
            <pc:docMk/>
            <pc:sldMk cId="1197388238" sldId="288"/>
            <ac:spMk id="445" creationId="{00000000-0000-0000-0000-000000000000}"/>
          </ac:spMkLst>
        </pc:spChg>
        <pc:spChg chg="mod">
          <ac:chgData name="Kushnir, Alexander [BWIIL]" userId="77e55efa-7b85-4a57-be17-64e7210cf4bb" providerId="ADAL" clId="{D9184CE8-F7FC-4EA9-8AD0-0173D724FA9C}" dt="2024-06-07T18:02:39.615" v="1847" actId="20577"/>
          <ac:spMkLst>
            <pc:docMk/>
            <pc:sldMk cId="1197388238" sldId="288"/>
            <ac:spMk id="446" creationId="{00000000-0000-0000-0000-000000000000}"/>
          </ac:spMkLst>
        </pc:spChg>
      </pc:sldChg>
      <pc:sldChg chg="addSp delSp modSp add del mod ord">
        <pc:chgData name="Kushnir, Alexander [BWIIL]" userId="77e55efa-7b85-4a57-be17-64e7210cf4bb" providerId="ADAL" clId="{D9184CE8-F7FC-4EA9-8AD0-0173D724FA9C}" dt="2024-06-08T09:18:30.754" v="4746" actId="47"/>
        <pc:sldMkLst>
          <pc:docMk/>
          <pc:sldMk cId="772114635" sldId="289"/>
        </pc:sldMkLst>
        <pc:spChg chg="add del mod">
          <ac:chgData name="Kushnir, Alexander [BWIIL]" userId="77e55efa-7b85-4a57-be17-64e7210cf4bb" providerId="ADAL" clId="{D9184CE8-F7FC-4EA9-8AD0-0173D724FA9C}" dt="2024-06-07T18:03:08.503" v="1871" actId="478"/>
          <ac:spMkLst>
            <pc:docMk/>
            <pc:sldMk cId="772114635" sldId="289"/>
            <ac:spMk id="3" creationId="{CD4FF3C6-9DA4-768F-1C96-4EF733DDDEE7}"/>
          </ac:spMkLst>
        </pc:spChg>
        <pc:spChg chg="add del mod">
          <ac:chgData name="Kushnir, Alexander [BWIIL]" userId="77e55efa-7b85-4a57-be17-64e7210cf4bb" providerId="ADAL" clId="{D9184CE8-F7FC-4EA9-8AD0-0173D724FA9C}" dt="2024-06-07T18:03:16.663" v="1873" actId="478"/>
          <ac:spMkLst>
            <pc:docMk/>
            <pc:sldMk cId="772114635" sldId="289"/>
            <ac:spMk id="5" creationId="{7A0F6AE3-76EB-3D7E-8A63-AB8A074BA1FF}"/>
          </ac:spMkLst>
        </pc:spChg>
        <pc:spChg chg="add del mod">
          <ac:chgData name="Kushnir, Alexander [BWIIL]" userId="77e55efa-7b85-4a57-be17-64e7210cf4bb" providerId="ADAL" clId="{D9184CE8-F7FC-4EA9-8AD0-0173D724FA9C}" dt="2024-06-07T18:03:23.069" v="1875" actId="478"/>
          <ac:spMkLst>
            <pc:docMk/>
            <pc:sldMk cId="772114635" sldId="289"/>
            <ac:spMk id="7" creationId="{CA0C516F-C687-F780-9E07-0DA9184F2A9D}"/>
          </ac:spMkLst>
        </pc:spChg>
        <pc:spChg chg="add del mod">
          <ac:chgData name="Kushnir, Alexander [BWIIL]" userId="77e55efa-7b85-4a57-be17-64e7210cf4bb" providerId="ADAL" clId="{D9184CE8-F7FC-4EA9-8AD0-0173D724FA9C}" dt="2024-06-07T18:03:29.324" v="1877" actId="478"/>
          <ac:spMkLst>
            <pc:docMk/>
            <pc:sldMk cId="772114635" sldId="289"/>
            <ac:spMk id="9" creationId="{1C9B7F35-1440-4473-5C85-6F8EDC5CC3FE}"/>
          </ac:spMkLst>
        </pc:spChg>
        <pc:spChg chg="add del mod">
          <ac:chgData name="Kushnir, Alexander [BWIIL]" userId="77e55efa-7b85-4a57-be17-64e7210cf4bb" providerId="ADAL" clId="{D9184CE8-F7FC-4EA9-8AD0-0173D724FA9C}" dt="2024-06-07T18:03:39.210" v="1879" actId="478"/>
          <ac:spMkLst>
            <pc:docMk/>
            <pc:sldMk cId="772114635" sldId="289"/>
            <ac:spMk id="11" creationId="{E2465DC4-27F8-89ED-C199-90001EEEBECA}"/>
          </ac:spMkLst>
        </pc:spChg>
        <pc:spChg chg="mod">
          <ac:chgData name="Kushnir, Alexander [BWIIL]" userId="77e55efa-7b85-4a57-be17-64e7210cf4bb" providerId="ADAL" clId="{D9184CE8-F7FC-4EA9-8AD0-0173D724FA9C}" dt="2024-06-07T18:03:01.741" v="1869" actId="20577"/>
          <ac:spMkLst>
            <pc:docMk/>
            <pc:sldMk cId="772114635" sldId="289"/>
            <ac:spMk id="440" creationId="{00000000-0000-0000-0000-000000000000}"/>
          </ac:spMkLst>
        </pc:spChg>
        <pc:spChg chg="del">
          <ac:chgData name="Kushnir, Alexander [BWIIL]" userId="77e55efa-7b85-4a57-be17-64e7210cf4bb" providerId="ADAL" clId="{D9184CE8-F7FC-4EA9-8AD0-0173D724FA9C}" dt="2024-06-07T18:03:05.716" v="1870" actId="478"/>
          <ac:spMkLst>
            <pc:docMk/>
            <pc:sldMk cId="772114635" sldId="289"/>
            <ac:spMk id="441" creationId="{00000000-0000-0000-0000-000000000000}"/>
          </ac:spMkLst>
        </pc:spChg>
        <pc:spChg chg="del">
          <ac:chgData name="Kushnir, Alexander [BWIIL]" userId="77e55efa-7b85-4a57-be17-64e7210cf4bb" providerId="ADAL" clId="{D9184CE8-F7FC-4EA9-8AD0-0173D724FA9C}" dt="2024-06-07T18:03:26.610" v="1876" actId="478"/>
          <ac:spMkLst>
            <pc:docMk/>
            <pc:sldMk cId="772114635" sldId="289"/>
            <ac:spMk id="442" creationId="{00000000-0000-0000-0000-000000000000}"/>
          </ac:spMkLst>
        </pc:spChg>
        <pc:spChg chg="del">
          <ac:chgData name="Kushnir, Alexander [BWIIL]" userId="77e55efa-7b85-4a57-be17-64e7210cf4bb" providerId="ADAL" clId="{D9184CE8-F7FC-4EA9-8AD0-0173D724FA9C}" dt="2024-06-07T18:03:14.040" v="1872" actId="478"/>
          <ac:spMkLst>
            <pc:docMk/>
            <pc:sldMk cId="772114635" sldId="289"/>
            <ac:spMk id="443" creationId="{00000000-0000-0000-0000-000000000000}"/>
          </ac:spMkLst>
        </pc:spChg>
        <pc:spChg chg="del">
          <ac:chgData name="Kushnir, Alexander [BWIIL]" userId="77e55efa-7b85-4a57-be17-64e7210cf4bb" providerId="ADAL" clId="{D9184CE8-F7FC-4EA9-8AD0-0173D724FA9C}" dt="2024-06-07T18:03:36.801" v="1878" actId="478"/>
          <ac:spMkLst>
            <pc:docMk/>
            <pc:sldMk cId="772114635" sldId="289"/>
            <ac:spMk id="444" creationId="{00000000-0000-0000-0000-000000000000}"/>
          </ac:spMkLst>
        </pc:spChg>
        <pc:spChg chg="del">
          <ac:chgData name="Kushnir, Alexander [BWIIL]" userId="77e55efa-7b85-4a57-be17-64e7210cf4bb" providerId="ADAL" clId="{D9184CE8-F7FC-4EA9-8AD0-0173D724FA9C}" dt="2024-06-07T18:03:19.807" v="1874" actId="478"/>
          <ac:spMkLst>
            <pc:docMk/>
            <pc:sldMk cId="772114635" sldId="289"/>
            <ac:spMk id="445" creationId="{00000000-0000-0000-0000-000000000000}"/>
          </ac:spMkLst>
        </pc:spChg>
        <pc:spChg chg="mod">
          <ac:chgData name="Kushnir, Alexander [BWIIL]" userId="77e55efa-7b85-4a57-be17-64e7210cf4bb" providerId="ADAL" clId="{D9184CE8-F7FC-4EA9-8AD0-0173D724FA9C}" dt="2024-06-07T18:06:02.669" v="2194" actId="14100"/>
          <ac:spMkLst>
            <pc:docMk/>
            <pc:sldMk cId="772114635" sldId="289"/>
            <ac:spMk id="446" creationId="{00000000-0000-0000-0000-000000000000}"/>
          </ac:spMkLst>
        </pc:spChg>
      </pc:sldChg>
      <pc:sldChg chg="addSp modSp add mod ord">
        <pc:chgData name="Kushnir, Alexander [BWIIL]" userId="77e55efa-7b85-4a57-be17-64e7210cf4bb" providerId="ADAL" clId="{D9184CE8-F7FC-4EA9-8AD0-0173D724FA9C}" dt="2024-06-08T09:15:50.065" v="4742" actId="1076"/>
        <pc:sldMkLst>
          <pc:docMk/>
          <pc:sldMk cId="1086142894" sldId="290"/>
        </pc:sldMkLst>
        <pc:spChg chg="add mod">
          <ac:chgData name="Kushnir, Alexander [BWIIL]" userId="77e55efa-7b85-4a57-be17-64e7210cf4bb" providerId="ADAL" clId="{D9184CE8-F7FC-4EA9-8AD0-0173D724FA9C}" dt="2024-06-08T09:15:50.065" v="4742" actId="1076"/>
          <ac:spMkLst>
            <pc:docMk/>
            <pc:sldMk cId="1086142894" sldId="290"/>
            <ac:spMk id="2" creationId="{9E9AEE46-FF78-854F-AF4D-02AB76046383}"/>
          </ac:spMkLst>
        </pc:spChg>
        <pc:spChg chg="add mod">
          <ac:chgData name="Kushnir, Alexander [BWIIL]" userId="77e55efa-7b85-4a57-be17-64e7210cf4bb" providerId="ADAL" clId="{D9184CE8-F7FC-4EA9-8AD0-0173D724FA9C}" dt="2024-06-07T18:23:05.026" v="2671" actId="255"/>
          <ac:spMkLst>
            <pc:docMk/>
            <pc:sldMk cId="1086142894" sldId="290"/>
            <ac:spMk id="3" creationId="{C233D891-232E-A6DA-21ED-40035136F2BD}"/>
          </ac:spMkLst>
        </pc:spChg>
        <pc:spChg chg="mod">
          <ac:chgData name="Kushnir, Alexander [BWIIL]" userId="77e55efa-7b85-4a57-be17-64e7210cf4bb" providerId="ADAL" clId="{D9184CE8-F7FC-4EA9-8AD0-0173D724FA9C}" dt="2024-06-07T18:16:26.439" v="2262" actId="20577"/>
          <ac:spMkLst>
            <pc:docMk/>
            <pc:sldMk cId="1086142894" sldId="290"/>
            <ac:spMk id="440" creationId="{00000000-0000-0000-0000-000000000000}"/>
          </ac:spMkLst>
        </pc:spChg>
        <pc:spChg chg="mod">
          <ac:chgData name="Kushnir, Alexander [BWIIL]" userId="77e55efa-7b85-4a57-be17-64e7210cf4bb" providerId="ADAL" clId="{D9184CE8-F7FC-4EA9-8AD0-0173D724FA9C}" dt="2024-06-07T18:21:20.321" v="2658" actId="255"/>
          <ac:spMkLst>
            <pc:docMk/>
            <pc:sldMk cId="1086142894" sldId="290"/>
            <ac:spMk id="441" creationId="{00000000-0000-0000-0000-000000000000}"/>
          </ac:spMkLst>
        </pc:spChg>
        <pc:spChg chg="mod">
          <ac:chgData name="Kushnir, Alexander [BWIIL]" userId="77e55efa-7b85-4a57-be17-64e7210cf4bb" providerId="ADAL" clId="{D9184CE8-F7FC-4EA9-8AD0-0173D724FA9C}" dt="2024-06-07T18:22:01.028" v="2663" actId="1076"/>
          <ac:spMkLst>
            <pc:docMk/>
            <pc:sldMk cId="1086142894" sldId="290"/>
            <ac:spMk id="442" creationId="{00000000-0000-0000-0000-000000000000}"/>
          </ac:spMkLst>
        </pc:spChg>
        <pc:spChg chg="mod">
          <ac:chgData name="Kushnir, Alexander [BWIIL]" userId="77e55efa-7b85-4a57-be17-64e7210cf4bb" providerId="ADAL" clId="{D9184CE8-F7FC-4EA9-8AD0-0173D724FA9C}" dt="2024-06-07T18:21:39.951" v="2661" actId="255"/>
          <ac:spMkLst>
            <pc:docMk/>
            <pc:sldMk cId="1086142894" sldId="290"/>
            <ac:spMk id="443" creationId="{00000000-0000-0000-0000-000000000000}"/>
          </ac:spMkLst>
        </pc:spChg>
        <pc:spChg chg="mod">
          <ac:chgData name="Kushnir, Alexander [BWIIL]" userId="77e55efa-7b85-4a57-be17-64e7210cf4bb" providerId="ADAL" clId="{D9184CE8-F7FC-4EA9-8AD0-0173D724FA9C}" dt="2024-06-07T18:22:41.974" v="2668" actId="255"/>
          <ac:spMkLst>
            <pc:docMk/>
            <pc:sldMk cId="1086142894" sldId="290"/>
            <ac:spMk id="444" creationId="{00000000-0000-0000-0000-000000000000}"/>
          </ac:spMkLst>
        </pc:spChg>
        <pc:spChg chg="mod">
          <ac:chgData name="Kushnir, Alexander [BWIIL]" userId="77e55efa-7b85-4a57-be17-64e7210cf4bb" providerId="ADAL" clId="{D9184CE8-F7FC-4EA9-8AD0-0173D724FA9C}" dt="2024-06-07T18:22:13.397" v="2665" actId="255"/>
          <ac:spMkLst>
            <pc:docMk/>
            <pc:sldMk cId="1086142894" sldId="290"/>
            <ac:spMk id="445" creationId="{00000000-0000-0000-0000-000000000000}"/>
          </ac:spMkLst>
        </pc:spChg>
        <pc:spChg chg="mod">
          <ac:chgData name="Kushnir, Alexander [BWIIL]" userId="77e55efa-7b85-4a57-be17-64e7210cf4bb" providerId="ADAL" clId="{D9184CE8-F7FC-4EA9-8AD0-0173D724FA9C}" dt="2024-06-07T18:22:05.548" v="2664" actId="1076"/>
          <ac:spMkLst>
            <pc:docMk/>
            <pc:sldMk cId="1086142894" sldId="290"/>
            <ac:spMk id="446" creationId="{00000000-0000-0000-0000-000000000000}"/>
          </ac:spMkLst>
        </pc:spChg>
      </pc:sldChg>
      <pc:sldChg chg="add mod modShow">
        <pc:chgData name="Kushnir, Alexander [BWIIL]" userId="77e55efa-7b85-4a57-be17-64e7210cf4bb" providerId="ADAL" clId="{D9184CE8-F7FC-4EA9-8AD0-0173D724FA9C}" dt="2024-06-08T09:25:11.168" v="4792" actId="729"/>
        <pc:sldMkLst>
          <pc:docMk/>
          <pc:sldMk cId="1614259617" sldId="291"/>
        </pc:sldMkLst>
      </pc:sldChg>
      <pc:sldChg chg="modSp add mod ord">
        <pc:chgData name="Kushnir, Alexander [BWIIL]" userId="77e55efa-7b85-4a57-be17-64e7210cf4bb" providerId="ADAL" clId="{D9184CE8-F7FC-4EA9-8AD0-0173D724FA9C}" dt="2024-06-08T10:25:27.542" v="5397" actId="20577"/>
        <pc:sldMkLst>
          <pc:docMk/>
          <pc:sldMk cId="2649700488" sldId="292"/>
        </pc:sldMkLst>
        <pc:spChg chg="mod">
          <ac:chgData name="Kushnir, Alexander [BWIIL]" userId="77e55efa-7b85-4a57-be17-64e7210cf4bb" providerId="ADAL" clId="{D9184CE8-F7FC-4EA9-8AD0-0173D724FA9C}" dt="2024-06-08T10:25:27.542" v="5397" actId="20577"/>
          <ac:spMkLst>
            <pc:docMk/>
            <pc:sldMk cId="2649700488" sldId="292"/>
            <ac:spMk id="457" creationId="{00000000-0000-0000-0000-000000000000}"/>
          </ac:spMkLst>
        </pc:spChg>
        <pc:spChg chg="mod">
          <ac:chgData name="Kushnir, Alexander [BWIIL]" userId="77e55efa-7b85-4a57-be17-64e7210cf4bb" providerId="ADAL" clId="{D9184CE8-F7FC-4EA9-8AD0-0173D724FA9C}" dt="2024-06-08T10:25:05.451" v="5317" actId="20577"/>
          <ac:spMkLst>
            <pc:docMk/>
            <pc:sldMk cId="2649700488" sldId="292"/>
            <ac:spMk id="458" creationId="{00000000-0000-0000-0000-000000000000}"/>
          </ac:spMkLst>
        </pc:spChg>
        <pc:spChg chg="mod">
          <ac:chgData name="Kushnir, Alexander [BWIIL]" userId="77e55efa-7b85-4a57-be17-64e7210cf4bb" providerId="ADAL" clId="{D9184CE8-F7FC-4EA9-8AD0-0173D724FA9C}" dt="2024-06-07T20:08:44.283" v="3061" actId="20577"/>
          <ac:spMkLst>
            <pc:docMk/>
            <pc:sldMk cId="2649700488" sldId="292"/>
            <ac:spMk id="459" creationId="{00000000-0000-0000-0000-000000000000}"/>
          </ac:spMkLst>
        </pc:spChg>
      </pc:sldChg>
      <pc:sldChg chg="modSp add mod ord modShow">
        <pc:chgData name="Kushnir, Alexander [BWIIL]" userId="77e55efa-7b85-4a57-be17-64e7210cf4bb" providerId="ADAL" clId="{D9184CE8-F7FC-4EA9-8AD0-0173D724FA9C}" dt="2024-06-08T09:32:46.321" v="4888" actId="729"/>
        <pc:sldMkLst>
          <pc:docMk/>
          <pc:sldMk cId="2698751529" sldId="293"/>
        </pc:sldMkLst>
        <pc:spChg chg="mod">
          <ac:chgData name="Kushnir, Alexander [BWIIL]" userId="77e55efa-7b85-4a57-be17-64e7210cf4bb" providerId="ADAL" clId="{D9184CE8-F7FC-4EA9-8AD0-0173D724FA9C}" dt="2024-06-07T20:12:02.730" v="3238" actId="20577"/>
          <ac:spMkLst>
            <pc:docMk/>
            <pc:sldMk cId="2698751529" sldId="293"/>
            <ac:spMk id="539"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0"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1"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2"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3"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4"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5"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6"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7"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8"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9"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50"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51" creationId="{00000000-0000-0000-0000-000000000000}"/>
          </ac:spMkLst>
        </pc:spChg>
      </pc:sldChg>
      <pc:sldChg chg="addSp delSp modSp add mod ord modNotesTx">
        <pc:chgData name="Kushnir, Alexander [BWIIL]" userId="77e55efa-7b85-4a57-be17-64e7210cf4bb" providerId="ADAL" clId="{D9184CE8-F7FC-4EA9-8AD0-0173D724FA9C}" dt="2024-06-10T14:22:24.086" v="5800" actId="1076"/>
        <pc:sldMkLst>
          <pc:docMk/>
          <pc:sldMk cId="2048313525" sldId="294"/>
        </pc:sldMkLst>
        <pc:spChg chg="add del mod">
          <ac:chgData name="Kushnir, Alexander [BWIIL]" userId="77e55efa-7b85-4a57-be17-64e7210cf4bb" providerId="ADAL" clId="{D9184CE8-F7FC-4EA9-8AD0-0173D724FA9C}" dt="2024-06-08T09:42:14.948" v="5168" actId="478"/>
          <ac:spMkLst>
            <pc:docMk/>
            <pc:sldMk cId="2048313525" sldId="294"/>
            <ac:spMk id="2" creationId="{CA9420A9-B4B3-016B-6A25-41B82C989AFF}"/>
          </ac:spMkLst>
        </pc:spChg>
        <pc:spChg chg="add del mod">
          <ac:chgData name="Kushnir, Alexander [BWIIL]" userId="77e55efa-7b85-4a57-be17-64e7210cf4bb" providerId="ADAL" clId="{D9184CE8-F7FC-4EA9-8AD0-0173D724FA9C}" dt="2024-06-07T20:43:18.996" v="4255" actId="478"/>
          <ac:spMkLst>
            <pc:docMk/>
            <pc:sldMk cId="2048313525" sldId="294"/>
            <ac:spMk id="3" creationId="{33713C5C-6F92-5D43-5EA3-B0C1F0098B87}"/>
          </ac:spMkLst>
        </pc:spChg>
        <pc:spChg chg="add del mod">
          <ac:chgData name="Kushnir, Alexander [BWIIL]" userId="77e55efa-7b85-4a57-be17-64e7210cf4bb" providerId="ADAL" clId="{D9184CE8-F7FC-4EA9-8AD0-0173D724FA9C}" dt="2024-06-08T10:32:48.400" v="5427" actId="478"/>
          <ac:spMkLst>
            <pc:docMk/>
            <pc:sldMk cId="2048313525" sldId="294"/>
            <ac:spMk id="3" creationId="{7ED45968-30E0-EEC1-BDB6-FD1A87854584}"/>
          </ac:spMkLst>
        </pc:spChg>
        <pc:spChg chg="add del mod">
          <ac:chgData name="Kushnir, Alexander [BWIIL]" userId="77e55efa-7b85-4a57-be17-64e7210cf4bb" providerId="ADAL" clId="{D9184CE8-F7FC-4EA9-8AD0-0173D724FA9C}" dt="2024-06-08T10:32:45.147" v="5426" actId="478"/>
          <ac:spMkLst>
            <pc:docMk/>
            <pc:sldMk cId="2048313525" sldId="294"/>
            <ac:spMk id="4" creationId="{062C63B2-7CAF-141B-9E1A-DA886892AB46}"/>
          </ac:spMkLst>
        </pc:spChg>
        <pc:spChg chg="add del mod">
          <ac:chgData name="Kushnir, Alexander [BWIIL]" userId="77e55efa-7b85-4a57-be17-64e7210cf4bb" providerId="ADAL" clId="{D9184CE8-F7FC-4EA9-8AD0-0173D724FA9C}" dt="2024-06-07T20:43:32.803" v="4257" actId="478"/>
          <ac:spMkLst>
            <pc:docMk/>
            <pc:sldMk cId="2048313525" sldId="294"/>
            <ac:spMk id="5" creationId="{C122D22B-52A1-17D6-EC9E-BB9E5E2873C0}"/>
          </ac:spMkLst>
        </pc:spChg>
        <pc:spChg chg="add del mod">
          <ac:chgData name="Kushnir, Alexander [BWIIL]" userId="77e55efa-7b85-4a57-be17-64e7210cf4bb" providerId="ADAL" clId="{D9184CE8-F7FC-4EA9-8AD0-0173D724FA9C}" dt="2024-06-07T20:43:38.539" v="4259" actId="478"/>
          <ac:spMkLst>
            <pc:docMk/>
            <pc:sldMk cId="2048313525" sldId="294"/>
            <ac:spMk id="7" creationId="{E531F147-6CE8-1CC8-E95D-26CA77935899}"/>
          </ac:spMkLst>
        </pc:spChg>
        <pc:spChg chg="add del mod">
          <ac:chgData name="Kushnir, Alexander [BWIIL]" userId="77e55efa-7b85-4a57-be17-64e7210cf4bb" providerId="ADAL" clId="{D9184CE8-F7FC-4EA9-8AD0-0173D724FA9C}" dt="2024-06-07T20:43:44.386" v="4261" actId="478"/>
          <ac:spMkLst>
            <pc:docMk/>
            <pc:sldMk cId="2048313525" sldId="294"/>
            <ac:spMk id="9" creationId="{502DFE2B-EE78-0A19-ACCB-A888E095BDC3}"/>
          </ac:spMkLst>
        </pc:spChg>
        <pc:spChg chg="add del mod">
          <ac:chgData name="Kushnir, Alexander [BWIIL]" userId="77e55efa-7b85-4a57-be17-64e7210cf4bb" providerId="ADAL" clId="{D9184CE8-F7FC-4EA9-8AD0-0173D724FA9C}" dt="2024-06-08T10:32:52.914" v="5428" actId="478"/>
          <ac:spMkLst>
            <pc:docMk/>
            <pc:sldMk cId="2048313525" sldId="294"/>
            <ac:spMk id="10" creationId="{DA6E4F4E-231F-EE30-CD6D-EB48354A76C8}"/>
          </ac:spMkLst>
        </pc:spChg>
        <pc:spChg chg="add del mod">
          <ac:chgData name="Kushnir, Alexander [BWIIL]" userId="77e55efa-7b85-4a57-be17-64e7210cf4bb" providerId="ADAL" clId="{D9184CE8-F7FC-4EA9-8AD0-0173D724FA9C}" dt="2024-06-08T09:42:18.222" v="5169" actId="478"/>
          <ac:spMkLst>
            <pc:docMk/>
            <pc:sldMk cId="2048313525" sldId="294"/>
            <ac:spMk id="11" creationId="{5B3058ED-9D62-34C0-5A54-B649D0C46A1A}"/>
          </ac:spMkLst>
        </pc:spChg>
        <pc:spChg chg="mod">
          <ac:chgData name="Kushnir, Alexander [BWIIL]" userId="77e55efa-7b85-4a57-be17-64e7210cf4bb" providerId="ADAL" clId="{D9184CE8-F7FC-4EA9-8AD0-0173D724FA9C}" dt="2024-06-08T10:25:36.958" v="5423" actId="20577"/>
          <ac:spMkLst>
            <pc:docMk/>
            <pc:sldMk cId="2048313525" sldId="294"/>
            <ac:spMk id="440" creationId="{00000000-0000-0000-0000-000000000000}"/>
          </ac:spMkLst>
        </pc:spChg>
        <pc:spChg chg="del mod">
          <ac:chgData name="Kushnir, Alexander [BWIIL]" userId="77e55efa-7b85-4a57-be17-64e7210cf4bb" providerId="ADAL" clId="{D9184CE8-F7FC-4EA9-8AD0-0173D724FA9C}" dt="2024-06-07T20:43:16.212" v="4254" actId="478"/>
          <ac:spMkLst>
            <pc:docMk/>
            <pc:sldMk cId="2048313525" sldId="294"/>
            <ac:spMk id="441" creationId="{00000000-0000-0000-0000-000000000000}"/>
          </ac:spMkLst>
        </pc:spChg>
        <pc:spChg chg="del mod">
          <ac:chgData name="Kushnir, Alexander [BWIIL]" userId="77e55efa-7b85-4a57-be17-64e7210cf4bb" providerId="ADAL" clId="{D9184CE8-F7FC-4EA9-8AD0-0173D724FA9C}" dt="2024-06-07T20:43:41.854" v="4260" actId="478"/>
          <ac:spMkLst>
            <pc:docMk/>
            <pc:sldMk cId="2048313525" sldId="294"/>
            <ac:spMk id="442" creationId="{00000000-0000-0000-0000-000000000000}"/>
          </ac:spMkLst>
        </pc:spChg>
        <pc:spChg chg="del mod">
          <ac:chgData name="Kushnir, Alexander [BWIIL]" userId="77e55efa-7b85-4a57-be17-64e7210cf4bb" providerId="ADAL" clId="{D9184CE8-F7FC-4EA9-8AD0-0173D724FA9C}" dt="2024-06-07T20:43:36.356" v="4258" actId="478"/>
          <ac:spMkLst>
            <pc:docMk/>
            <pc:sldMk cId="2048313525" sldId="294"/>
            <ac:spMk id="443" creationId="{00000000-0000-0000-0000-000000000000}"/>
          </ac:spMkLst>
        </pc:spChg>
        <pc:spChg chg="mod">
          <ac:chgData name="Kushnir, Alexander [BWIIL]" userId="77e55efa-7b85-4a57-be17-64e7210cf4bb" providerId="ADAL" clId="{D9184CE8-F7FC-4EA9-8AD0-0173D724FA9C}" dt="2024-06-10T14:16:58.423" v="5781" actId="20577"/>
          <ac:spMkLst>
            <pc:docMk/>
            <pc:sldMk cId="2048313525" sldId="294"/>
            <ac:spMk id="444" creationId="{00000000-0000-0000-0000-000000000000}"/>
          </ac:spMkLst>
        </pc:spChg>
        <pc:spChg chg="del mod">
          <ac:chgData name="Kushnir, Alexander [BWIIL]" userId="77e55efa-7b85-4a57-be17-64e7210cf4bb" providerId="ADAL" clId="{D9184CE8-F7FC-4EA9-8AD0-0173D724FA9C}" dt="2024-06-08T10:32:40.047" v="5424" actId="478"/>
          <ac:spMkLst>
            <pc:docMk/>
            <pc:sldMk cId="2048313525" sldId="294"/>
            <ac:spMk id="445" creationId="{00000000-0000-0000-0000-000000000000}"/>
          </ac:spMkLst>
        </pc:spChg>
        <pc:spChg chg="del mod">
          <ac:chgData name="Kushnir, Alexander [BWIIL]" userId="77e55efa-7b85-4a57-be17-64e7210cf4bb" providerId="ADAL" clId="{D9184CE8-F7FC-4EA9-8AD0-0173D724FA9C}" dt="2024-06-07T20:43:24.160" v="4256" actId="478"/>
          <ac:spMkLst>
            <pc:docMk/>
            <pc:sldMk cId="2048313525" sldId="294"/>
            <ac:spMk id="446" creationId="{00000000-0000-0000-0000-000000000000}"/>
          </ac:spMkLst>
        </pc:spChg>
        <pc:picChg chg="add del mod">
          <ac:chgData name="Kushnir, Alexander [BWIIL]" userId="77e55efa-7b85-4a57-be17-64e7210cf4bb" providerId="ADAL" clId="{D9184CE8-F7FC-4EA9-8AD0-0173D724FA9C}" dt="2024-06-10T14:21:45.815" v="5790" actId="478"/>
          <ac:picMkLst>
            <pc:docMk/>
            <pc:sldMk cId="2048313525" sldId="294"/>
            <ac:picMk id="3" creationId="{F3A4414A-C11F-6859-B572-C5384008DAE7}"/>
          </ac:picMkLst>
        </pc:picChg>
        <pc:picChg chg="add del mod">
          <ac:chgData name="Kushnir, Alexander [BWIIL]" userId="77e55efa-7b85-4a57-be17-64e7210cf4bb" providerId="ADAL" clId="{D9184CE8-F7FC-4EA9-8AD0-0173D724FA9C}" dt="2024-06-08T10:32:42.435" v="5425" actId="478"/>
          <ac:picMkLst>
            <pc:docMk/>
            <pc:sldMk cId="2048313525" sldId="294"/>
            <ac:picMk id="5" creationId="{5C4A580B-67A0-B3FA-C363-700ABBD6A2A7}"/>
          </ac:picMkLst>
        </pc:picChg>
        <pc:picChg chg="add del mod">
          <ac:chgData name="Kushnir, Alexander [BWIIL]" userId="77e55efa-7b85-4a57-be17-64e7210cf4bb" providerId="ADAL" clId="{D9184CE8-F7FC-4EA9-8AD0-0173D724FA9C}" dt="2024-06-10T14:22:06.661" v="5797" actId="478"/>
          <ac:picMkLst>
            <pc:docMk/>
            <pc:sldMk cId="2048313525" sldId="294"/>
            <ac:picMk id="5" creationId="{ECEB545D-AD48-B65C-BE9B-71EF3CC84FE8}"/>
          </ac:picMkLst>
        </pc:picChg>
        <pc:picChg chg="add mod">
          <ac:chgData name="Kushnir, Alexander [BWIIL]" userId="77e55efa-7b85-4a57-be17-64e7210cf4bb" providerId="ADAL" clId="{D9184CE8-F7FC-4EA9-8AD0-0173D724FA9C}" dt="2024-06-10T14:22:04.858" v="5796" actId="14100"/>
          <ac:picMkLst>
            <pc:docMk/>
            <pc:sldMk cId="2048313525" sldId="294"/>
            <ac:picMk id="7" creationId="{64375F2E-166A-8D5E-68A4-6E25A6990B2A}"/>
          </ac:picMkLst>
        </pc:picChg>
        <pc:picChg chg="add mod">
          <ac:chgData name="Kushnir, Alexander [BWIIL]" userId="77e55efa-7b85-4a57-be17-64e7210cf4bb" providerId="ADAL" clId="{D9184CE8-F7FC-4EA9-8AD0-0173D724FA9C}" dt="2024-06-10T14:22:24.086" v="5800" actId="1076"/>
          <ac:picMkLst>
            <pc:docMk/>
            <pc:sldMk cId="2048313525" sldId="294"/>
            <ac:picMk id="9" creationId="{0CC96F26-9AB4-BC18-948E-B6303B852337}"/>
          </ac:picMkLst>
        </pc:picChg>
      </pc:sldChg>
      <pc:sldChg chg="modSp add del mod">
        <pc:chgData name="Kushnir, Alexander [BWIIL]" userId="77e55efa-7b85-4a57-be17-64e7210cf4bb" providerId="ADAL" clId="{D9184CE8-F7FC-4EA9-8AD0-0173D724FA9C}" dt="2024-06-07T20:37:31.947" v="4044" actId="47"/>
        <pc:sldMkLst>
          <pc:docMk/>
          <pc:sldMk cId="2447952641" sldId="294"/>
        </pc:sldMkLst>
        <pc:spChg chg="mod">
          <ac:chgData name="Kushnir, Alexander [BWIIL]" userId="77e55efa-7b85-4a57-be17-64e7210cf4bb" providerId="ADAL" clId="{D9184CE8-F7FC-4EA9-8AD0-0173D724FA9C}" dt="2024-06-07T20:37:18.996" v="4043" actId="255"/>
          <ac:spMkLst>
            <pc:docMk/>
            <pc:sldMk cId="2447952641" sldId="294"/>
            <ac:spMk id="539" creationId="{00000000-0000-0000-0000-000000000000}"/>
          </ac:spMkLst>
        </pc:spChg>
      </pc:sldChg>
      <pc:sldMasterChg chg="delSldLayout">
        <pc:chgData name="Kushnir, Alexander [BWIIL]" userId="77e55efa-7b85-4a57-be17-64e7210cf4bb" providerId="ADAL" clId="{D9184CE8-F7FC-4EA9-8AD0-0173D724FA9C}" dt="2024-06-08T09:18:32.907" v="4747" actId="47"/>
        <pc:sldMasterMkLst>
          <pc:docMk/>
          <pc:sldMasterMk cId="0" sldId="2147483668"/>
        </pc:sldMasterMkLst>
        <pc:sldLayoutChg chg="del">
          <pc:chgData name="Kushnir, Alexander [BWIIL]" userId="77e55efa-7b85-4a57-be17-64e7210cf4bb" providerId="ADAL" clId="{D9184CE8-F7FC-4EA9-8AD0-0173D724FA9C}" dt="2024-06-08T09:18:24.659" v="4743" actId="47"/>
          <pc:sldLayoutMkLst>
            <pc:docMk/>
            <pc:sldMasterMk cId="0" sldId="2147483668"/>
            <pc:sldLayoutMk cId="0" sldId="2147483653"/>
          </pc:sldLayoutMkLst>
        </pc:sldLayoutChg>
        <pc:sldLayoutChg chg="del">
          <pc:chgData name="Kushnir, Alexander [BWIIL]" userId="77e55efa-7b85-4a57-be17-64e7210cf4bb" providerId="ADAL" clId="{D9184CE8-F7FC-4EA9-8AD0-0173D724FA9C}" dt="2024-06-08T09:18:26.359" v="4744" actId="47"/>
          <pc:sldLayoutMkLst>
            <pc:docMk/>
            <pc:sldMasterMk cId="0" sldId="2147483668"/>
            <pc:sldLayoutMk cId="0" sldId="2147483655"/>
          </pc:sldLayoutMkLst>
        </pc:sldLayoutChg>
        <pc:sldLayoutChg chg="del">
          <pc:chgData name="Kushnir, Alexander [BWIIL]" userId="77e55efa-7b85-4a57-be17-64e7210cf4bb" providerId="ADAL" clId="{D9184CE8-F7FC-4EA9-8AD0-0173D724FA9C}" dt="2024-06-08T09:18:32.907" v="4747" actId="47"/>
          <pc:sldLayoutMkLst>
            <pc:docMk/>
            <pc:sldMasterMk cId="0" sldId="214748366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3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79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088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01-basic-example after the slide</a:t>
            </a:r>
            <a:endParaRPr dirty="0"/>
          </a:p>
        </p:txBody>
      </p:sp>
    </p:spTree>
    <p:extLst>
      <p:ext uri="{BB962C8B-B14F-4D97-AF65-F5344CB8AC3E}">
        <p14:creationId xmlns:p14="http://schemas.microsoft.com/office/powerpoint/2010/main" val="46481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8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4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0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most important setting is the LANGUAGES</a:t>
            </a:r>
            <a:endParaRPr dirty="0"/>
          </a:p>
        </p:txBody>
      </p:sp>
    </p:spTree>
    <p:extLst>
      <p:ext uri="{BB962C8B-B14F-4D97-AF65-F5344CB8AC3E}">
        <p14:creationId xmlns:p14="http://schemas.microsoft.com/office/powerpoint/2010/main" val="3068671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4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unsplash.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So…why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6" name="Google Shape;446;p29"/>
          <p:cNvSpPr txBox="1">
            <a:spLocks noGrp="1"/>
          </p:cNvSpPr>
          <p:nvPr>
            <p:ph type="body" idx="4"/>
          </p:nvPr>
        </p:nvSpPr>
        <p:spPr>
          <a:xfrm>
            <a:off x="1137156" y="2331671"/>
            <a:ext cx="9755100" cy="3503072"/>
          </a:xfrm>
          <a:prstGeom prst="rect">
            <a:avLst/>
          </a:prstGeom>
        </p:spPr>
        <p:txBody>
          <a:bodyPr spcFirstLastPara="1" wrap="square" lIns="121900" tIns="121900" rIns="121900" bIns="121900" anchor="t" anchorCtr="0">
            <a:noAutofit/>
          </a:bodyPr>
          <a:lstStyle/>
          <a:p>
            <a:pPr marL="285750" indent="-285750">
              <a:spcAft>
                <a:spcPts val="2100"/>
              </a:spcAft>
            </a:pPr>
            <a:r>
              <a:rPr lang="en" sz="1600" dirty="0"/>
              <a:t>Focused on supporting modern compilers and toolchains</a:t>
            </a:r>
          </a:p>
          <a:p>
            <a:pPr marL="285750" indent="-285750">
              <a:spcAft>
                <a:spcPts val="2100"/>
              </a:spcAft>
            </a:pPr>
            <a:r>
              <a:rPr lang="en" sz="1600" dirty="0"/>
              <a:t>Truly cross-platform</a:t>
            </a:r>
          </a:p>
          <a:p>
            <a:pPr marL="285750" indent="-285750">
              <a:spcAft>
                <a:spcPts val="2100"/>
              </a:spcAft>
            </a:pPr>
            <a:r>
              <a:rPr lang="en" sz="1600" dirty="0"/>
              <a:t>Generates project files for all popular IDEs and CLI tools, and a project model for C</a:t>
            </a:r>
            <a:r>
              <a:rPr lang="en-US" sz="1600" dirty="0"/>
              <a:t>l</a:t>
            </a:r>
            <a:r>
              <a:rPr lang="en" sz="1600" dirty="0"/>
              <a:t>ion</a:t>
            </a:r>
          </a:p>
          <a:p>
            <a:pPr marL="285750" indent="-285750">
              <a:spcAft>
                <a:spcPts val="2100"/>
              </a:spcAft>
            </a:pPr>
            <a:r>
              <a:rPr lang="en" sz="1600" dirty="0"/>
              <a:t>Tons of project built with C</a:t>
            </a:r>
            <a:r>
              <a:rPr lang="en-US" sz="1600" dirty="0"/>
              <a:t>M</a:t>
            </a:r>
            <a:r>
              <a:rPr lang="en" sz="1600" dirty="0"/>
              <a:t>ake</a:t>
            </a:r>
          </a:p>
          <a:p>
            <a:pPr marL="285750" indent="-285750">
              <a:spcAft>
                <a:spcPts val="2100"/>
              </a:spcAft>
            </a:pPr>
            <a:r>
              <a:rPr lang="en" sz="1600" dirty="0"/>
              <a:t>Testing, packaging and installing are an inherent part of the build process</a:t>
            </a:r>
          </a:p>
          <a:p>
            <a:pPr marL="285750" indent="-285750">
              <a:spcAft>
                <a:spcPts val="2100"/>
              </a:spcAft>
            </a:pPr>
            <a:r>
              <a:rPr lang="en" sz="1600" dirty="0"/>
              <a:t>Old features get deprecated</a:t>
            </a:r>
          </a:p>
          <a:p>
            <a:pPr marL="285750" indent="-285750">
              <a:spcAft>
                <a:spcPts val="2100"/>
              </a:spcAft>
            </a:pPr>
            <a:endParaRPr lang="en" dirty="0"/>
          </a:p>
        </p:txBody>
      </p:sp>
    </p:spTree>
    <p:extLst>
      <p:ext uri="{BB962C8B-B14F-4D97-AF65-F5344CB8AC3E}">
        <p14:creationId xmlns:p14="http://schemas.microsoft.com/office/powerpoint/2010/main" val="77211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process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Configuration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624537"/>
            <a:ext cx="9755100" cy="923400"/>
          </a:xfrm>
          <a:prstGeom prst="rect">
            <a:avLst/>
          </a:prstGeom>
        </p:spPr>
        <p:txBody>
          <a:bodyPr spcFirstLastPara="1" wrap="square" lIns="121900" tIns="121900" rIns="121900" bIns="121900" anchor="t" anchorCtr="0">
            <a:noAutofit/>
          </a:bodyPr>
          <a:lstStyle/>
          <a:p>
            <a:pPr marL="285750" indent="-285750"/>
            <a:r>
              <a:rPr lang="en-US" dirty="0"/>
              <a:t>Generating a </a:t>
            </a:r>
            <a:r>
              <a:rPr lang="en-US" dirty="0" err="1"/>
              <a:t>buildsystem</a:t>
            </a:r>
            <a:r>
              <a:rPr lang="en-US" dirty="0"/>
              <a:t> for the environment it is working in</a:t>
            </a:r>
          </a:p>
          <a:p>
            <a:pPr marL="285750" indent="-285750"/>
            <a:r>
              <a:rPr lang="en-US" dirty="0"/>
              <a:t>Cut-to-size configuration files for other build tools (VS, Eclipse, GNU Make, etc.)</a:t>
            </a:r>
          </a:p>
          <a:p>
            <a:pPr marL="285750" indent="-285750"/>
            <a:r>
              <a:rPr lang="en-US" dirty="0"/>
              <a:t>Applying some final touches by evaluating generator expressions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19433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Generation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Running the appropriate build tool</a:t>
            </a:r>
          </a:p>
          <a:p>
            <a:pPr marL="285750" indent="-285750"/>
            <a:r>
              <a:rPr lang="en-US" dirty="0"/>
              <a:t>IDE/Command line/</a:t>
            </a:r>
            <a:r>
              <a:rPr lang="en-US" dirty="0" err="1"/>
              <a:t>CMake</a:t>
            </a:r>
            <a:r>
              <a:rPr lang="en-US" dirty="0"/>
              <a:t> command</a:t>
            </a:r>
          </a:p>
          <a:p>
            <a:pPr marL="285750" indent="-285750"/>
            <a:r>
              <a:rPr lang="en-US" dirty="0"/>
              <a:t>Executing the build tool to produce the required artifacts</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Build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r>
              <a:rPr lang="en" dirty="0"/>
              <a:t>Checking whether the project has been configured before and reading the cached config</a:t>
            </a:r>
          </a:p>
          <a:p>
            <a:pPr marL="285750" indent="-285750">
              <a:lnSpc>
                <a:spcPct val="100000"/>
              </a:lnSpc>
            </a:pPr>
            <a:r>
              <a:rPr lang="en" dirty="0"/>
              <a:t>Collecting the details about the environment </a:t>
            </a:r>
          </a:p>
          <a:p>
            <a:pPr marL="285750" indent="-285750">
              <a:lnSpc>
                <a:spcPct val="100000"/>
              </a:lnSpc>
            </a:pPr>
            <a:r>
              <a:rPr lang="en" dirty="0"/>
              <a:t>Parsing and executing CMakeLists.txt</a:t>
            </a:r>
          </a:p>
        </p:txBody>
      </p:sp>
    </p:spTree>
    <p:extLst>
      <p:ext uri="{BB962C8B-B14F-4D97-AF65-F5344CB8AC3E}">
        <p14:creationId xmlns:p14="http://schemas.microsoft.com/office/powerpoint/2010/main" val="329919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pic>
        <p:nvPicPr>
          <p:cNvPr id="15" name="Picture 14">
            <a:extLst>
              <a:ext uri="{FF2B5EF4-FFF2-40B4-BE49-F238E27FC236}">
                <a16:creationId xmlns:a16="http://schemas.microsoft.com/office/drawing/2014/main" id="{9DC5CFB9-3C09-6342-518D-FD7CF38FB18D}"/>
              </a:ext>
            </a:extLst>
          </p:cNvPr>
          <p:cNvPicPr>
            <a:picLocks noChangeAspect="1"/>
          </p:cNvPicPr>
          <p:nvPr/>
        </p:nvPicPr>
        <p:blipFill>
          <a:blip r:embed="rId3"/>
          <a:stretch>
            <a:fillRect/>
          </a:stretch>
        </p:blipFill>
        <p:spPr>
          <a:xfrm>
            <a:off x="2644870" y="1705926"/>
            <a:ext cx="6902260" cy="4283346"/>
          </a:xfrm>
          <a:prstGeom prst="rect">
            <a:avLst/>
          </a:prstGeom>
        </p:spPr>
      </p:pic>
    </p:spTree>
    <p:extLst>
      <p:ext uri="{BB962C8B-B14F-4D97-AF65-F5344CB8AC3E}">
        <p14:creationId xmlns:p14="http://schemas.microsoft.com/office/powerpoint/2010/main" val="98056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Let’s see some </a:t>
            </a:r>
            <a:r>
              <a:rPr lang="en" sz="6000" dirty="0">
                <a:solidFill>
                  <a:schemeClr val="accent1"/>
                </a:solidFill>
              </a:rPr>
              <a:t>CODE! </a:t>
            </a:r>
            <a:endParaRPr sz="6000" dirty="0">
              <a:solidFill>
                <a:schemeClr val="accent1"/>
              </a:solidFill>
            </a:endParaRPr>
          </a:p>
          <a:p>
            <a:pPr marL="0" lvl="0" indent="0" algn="r" rtl="0">
              <a:spcBef>
                <a:spcPts val="0"/>
              </a:spcBef>
              <a:spcAft>
                <a:spcPts val="0"/>
              </a:spcAft>
              <a:buNone/>
            </a:pP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part of an extremely complex project I’ve been working on recently</a:t>
            </a:r>
            <a:endParaRPr dirty="0"/>
          </a:p>
        </p:txBody>
      </p:sp>
      <p:pic>
        <p:nvPicPr>
          <p:cNvPr id="3" name="Picture 2">
            <a:extLst>
              <a:ext uri="{FF2B5EF4-FFF2-40B4-BE49-F238E27FC236}">
                <a16:creationId xmlns:a16="http://schemas.microsoft.com/office/drawing/2014/main" id="{62332997-3EC7-5B5C-6F31-F82B9E819E0F}"/>
              </a:ext>
            </a:extLst>
          </p:cNvPr>
          <p:cNvPicPr>
            <a:picLocks noChangeAspect="1"/>
          </p:cNvPicPr>
          <p:nvPr/>
        </p:nvPicPr>
        <p:blipFill>
          <a:blip r:embed="rId3"/>
          <a:stretch>
            <a:fillRect/>
          </a:stretch>
        </p:blipFill>
        <p:spPr>
          <a:xfrm>
            <a:off x="6752174" y="1085162"/>
            <a:ext cx="5306165" cy="2057687"/>
          </a:xfrm>
          <a:prstGeom prst="rect">
            <a:avLst/>
          </a:prstGeom>
        </p:spPr>
      </p:pic>
      <p:pic>
        <p:nvPicPr>
          <p:cNvPr id="5" name="Picture 4">
            <a:extLst>
              <a:ext uri="{FF2B5EF4-FFF2-40B4-BE49-F238E27FC236}">
                <a16:creationId xmlns:a16="http://schemas.microsoft.com/office/drawing/2014/main" id="{B9D18A73-67B2-32EB-993A-8B5C6316BA4C}"/>
              </a:ext>
            </a:extLst>
          </p:cNvPr>
          <p:cNvPicPr>
            <a:picLocks noChangeAspect="1"/>
          </p:cNvPicPr>
          <p:nvPr/>
        </p:nvPicPr>
        <p:blipFill>
          <a:blip r:embed="rId4"/>
          <a:stretch>
            <a:fillRect/>
          </a:stretch>
        </p:blipFill>
        <p:spPr>
          <a:xfrm>
            <a:off x="6152015" y="4341217"/>
            <a:ext cx="5906324" cy="952633"/>
          </a:xfrm>
          <a:prstGeom prst="rect">
            <a:avLst/>
          </a:prstGeom>
        </p:spPr>
      </p:pic>
    </p:spTree>
    <p:extLst>
      <p:ext uri="{BB962C8B-B14F-4D97-AF65-F5344CB8AC3E}">
        <p14:creationId xmlns:p14="http://schemas.microsoft.com/office/powerpoint/2010/main" val="193981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Some common commands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3"/>
                </a:solidFill>
              </a:rPr>
              <a:t>&lt;p&gt; </a:t>
            </a:r>
            <a:r>
              <a:rPr lang="en" sz="2400" dirty="0"/>
              <a:t>add_executable() </a:t>
            </a:r>
            <a:r>
              <a:rPr lang="en" sz="2400" dirty="0">
                <a:solidFill>
                  <a:schemeClr val="accent3"/>
                </a:solidFill>
              </a:rPr>
              <a:t>&lt;/p&gt;</a:t>
            </a:r>
            <a:endParaRPr sz="2400" dirty="0"/>
          </a:p>
        </p:txBody>
      </p:sp>
      <p:sp>
        <p:nvSpPr>
          <p:cNvPr id="442" name="Google Shape;442;p29"/>
          <p:cNvSpPr txBox="1">
            <a:spLocks noGrp="1"/>
          </p:cNvSpPr>
          <p:nvPr>
            <p:ph type="body" idx="5"/>
          </p:nvPr>
        </p:nvSpPr>
        <p:spPr>
          <a:xfrm>
            <a:off x="1215750" y="3287234"/>
            <a:ext cx="9755100" cy="541820"/>
          </a:xfrm>
          <a:prstGeom prst="rect">
            <a:avLst/>
          </a:prstGeom>
        </p:spPr>
        <p:txBody>
          <a:bodyPr spcFirstLastPara="1" wrap="square" lIns="121900" tIns="121900" rIns="121900" bIns="121900" anchor="t" anchorCtr="0">
            <a:noAutofit/>
          </a:bodyPr>
          <a:lstStyle/>
          <a:p>
            <a:pPr marL="285750" indent="-285750"/>
            <a:r>
              <a:rPr lang="en-US" sz="1800" dirty="0"/>
              <a:t>Tells </a:t>
            </a:r>
            <a:r>
              <a:rPr lang="en-US" sz="1800" dirty="0" err="1"/>
              <a:t>CMake</a:t>
            </a:r>
            <a:r>
              <a:rPr lang="en-US" sz="1800" dirty="0"/>
              <a:t> to generate a target for building a library</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2818697"/>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2"/>
                </a:solidFill>
              </a:rPr>
              <a:t>&lt;p&gt;</a:t>
            </a:r>
            <a:r>
              <a:rPr lang="en" sz="2400" dirty="0"/>
              <a:t> add_library() </a:t>
            </a:r>
            <a:r>
              <a:rPr lang="en" sz="2400" dirty="0">
                <a:solidFill>
                  <a:schemeClr val="accent2"/>
                </a:solidFill>
              </a:rPr>
              <a:t>&lt;/p&gt;</a:t>
            </a:r>
            <a:endParaRPr sz="2400" dirty="0">
              <a:solidFill>
                <a:schemeClr val="accent2"/>
              </a:solidFill>
            </a:endParaRPr>
          </a:p>
        </p:txBody>
      </p:sp>
      <p:sp>
        <p:nvSpPr>
          <p:cNvPr id="444" name="Google Shape;444;p29"/>
          <p:cNvSpPr txBox="1">
            <a:spLocks noGrp="1"/>
          </p:cNvSpPr>
          <p:nvPr>
            <p:ph type="body" idx="6"/>
          </p:nvPr>
        </p:nvSpPr>
        <p:spPr>
          <a:xfrm>
            <a:off x="1144065" y="4348791"/>
            <a:ext cx="9756900" cy="701236"/>
          </a:xfrm>
          <a:prstGeom prst="rect">
            <a:avLst/>
          </a:prstGeom>
        </p:spPr>
        <p:txBody>
          <a:bodyPr spcFirstLastPara="1" wrap="square" lIns="121900" tIns="121900" rIns="121900" bIns="121900" anchor="t" anchorCtr="0">
            <a:noAutofit/>
          </a:bodyPr>
          <a:lstStyle/>
          <a:p>
            <a:pPr marL="285750" indent="-285750"/>
            <a:r>
              <a:rPr lang="en-US" sz="1800" dirty="0"/>
              <a:t>Instructs the compiler where to look for headers (-I)</a:t>
            </a:r>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378458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target_include_directories </a:t>
            </a:r>
            <a:r>
              <a:rPr lang="en" sz="2400" dirty="0">
                <a:solidFill>
                  <a:schemeClr val="accent1"/>
                </a:solidFill>
              </a:rPr>
              <a:t>&lt;/p&gt;</a:t>
            </a:r>
            <a:endParaRPr sz="2400" dirty="0"/>
          </a:p>
        </p:txBody>
      </p:sp>
      <p:sp>
        <p:nvSpPr>
          <p:cNvPr id="446" name="Google Shape;446;p29"/>
          <p:cNvSpPr txBox="1">
            <a:spLocks noGrp="1"/>
          </p:cNvSpPr>
          <p:nvPr>
            <p:ph type="body" idx="4"/>
          </p:nvPr>
        </p:nvSpPr>
        <p:spPr>
          <a:xfrm>
            <a:off x="1215750" y="2331671"/>
            <a:ext cx="9755100" cy="453023"/>
          </a:xfrm>
          <a:prstGeom prst="rect">
            <a:avLst/>
          </a:prstGeom>
        </p:spPr>
        <p:txBody>
          <a:bodyPr spcFirstLastPara="1" wrap="square" lIns="121900" tIns="121900" rIns="121900" bIns="121900" anchor="t" anchorCtr="0">
            <a:noAutofit/>
          </a:bodyPr>
          <a:lstStyle/>
          <a:p>
            <a:pPr marL="285750" indent="-285750"/>
            <a:r>
              <a:rPr lang="en" sz="1800" dirty="0"/>
              <a:t>Tells C</a:t>
            </a:r>
            <a:r>
              <a:rPr lang="en-US" sz="1800" dirty="0"/>
              <a:t>Make to generate a target for building an executable file</a:t>
            </a:r>
            <a:endParaRPr lang="en" sz="1800" dirty="0"/>
          </a:p>
        </p:txBody>
      </p:sp>
      <p:sp>
        <p:nvSpPr>
          <p:cNvPr id="2" name="Google Shape;441;p29">
            <a:extLst>
              <a:ext uri="{FF2B5EF4-FFF2-40B4-BE49-F238E27FC236}">
                <a16:creationId xmlns:a16="http://schemas.microsoft.com/office/drawing/2014/main" id="{9E9AEE46-FF78-854F-AF4D-02AB76046383}"/>
              </a:ext>
            </a:extLst>
          </p:cNvPr>
          <p:cNvSpPr txBox="1">
            <a:spLocks/>
          </p:cNvSpPr>
          <p:nvPr/>
        </p:nvSpPr>
        <p:spPr>
          <a:xfrm>
            <a:off x="1213950" y="4784272"/>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3"/>
                </a:solidFill>
              </a:rPr>
              <a:t>&lt;p&gt; </a:t>
            </a:r>
            <a:r>
              <a:rPr lang="en-US" sz="2400" dirty="0" err="1"/>
              <a:t>target_link_libraries</a:t>
            </a:r>
            <a:r>
              <a:rPr lang="en-US" sz="2400" dirty="0"/>
              <a:t>() </a:t>
            </a:r>
            <a:r>
              <a:rPr lang="en-US" sz="2400" dirty="0">
                <a:solidFill>
                  <a:schemeClr val="accent3"/>
                </a:solidFill>
              </a:rPr>
              <a:t>&lt;/p&gt;</a:t>
            </a:r>
            <a:endParaRPr lang="en-US" sz="2400" dirty="0"/>
          </a:p>
        </p:txBody>
      </p:sp>
      <p:sp>
        <p:nvSpPr>
          <p:cNvPr id="3" name="Google Shape;444;p29">
            <a:extLst>
              <a:ext uri="{FF2B5EF4-FFF2-40B4-BE49-F238E27FC236}">
                <a16:creationId xmlns:a16="http://schemas.microsoft.com/office/drawing/2014/main" id="{C233D891-232E-A6DA-21ED-40035136F2BD}"/>
              </a:ext>
            </a:extLst>
          </p:cNvPr>
          <p:cNvSpPr txBox="1">
            <a:spLocks/>
          </p:cNvSpPr>
          <p:nvPr/>
        </p:nvSpPr>
        <p:spPr>
          <a:xfrm>
            <a:off x="1213950" y="5391172"/>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Instructs the compiler what external libraries to link (-l)</a:t>
            </a:r>
          </a:p>
          <a:p>
            <a:pPr marL="0" indent="0">
              <a:spcBef>
                <a:spcPts val="2100"/>
              </a:spcBef>
              <a:spcAft>
                <a:spcPts val="2100"/>
              </a:spcAft>
              <a:buFont typeface="Roboto Mono"/>
              <a:buNone/>
            </a:pPr>
            <a:endParaRPr lang="en-US" sz="1800" dirty="0"/>
          </a:p>
        </p:txBody>
      </p:sp>
    </p:spTree>
    <p:extLst>
      <p:ext uri="{BB962C8B-B14F-4D97-AF65-F5344CB8AC3E}">
        <p14:creationId xmlns:p14="http://schemas.microsoft.com/office/powerpoint/2010/main" val="108614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Features that will help managing your project better</a:t>
            </a:r>
            <a:r>
              <a:rPr lang="en" dirty="0"/>
              <a:t>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a:solidFill>
                  <a:schemeClr val="accent3"/>
                </a:solidFill>
              </a:rPr>
              <a:t>Useful </a:t>
            </a:r>
            <a:r>
              <a:rPr lang="en-US" sz="5800" dirty="0" err="1">
                <a:solidFill>
                  <a:schemeClr val="accent3"/>
                </a:solidFill>
              </a:rPr>
              <a:t>CMake</a:t>
            </a:r>
            <a:r>
              <a:rPr lang="en-US" sz="5800" dirty="0">
                <a:solidFill>
                  <a:schemeClr val="accent3"/>
                </a:solidFill>
              </a:rPr>
              <a:t> features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he-IL" b="1" i="0" dirty="0">
                <a:ln>
                  <a:noFill/>
                </a:ln>
                <a:solidFill>
                  <a:schemeClr val="accent3"/>
                </a:solidFill>
                <a:latin typeface="Roboto Mono"/>
              </a:rPr>
              <a:t>3</a:t>
            </a:r>
            <a:endParaRPr b="1" i="0" dirty="0">
              <a:ln>
                <a:noFill/>
              </a:ln>
              <a:solidFill>
                <a:schemeClr val="accent3"/>
              </a:solidFill>
              <a:latin typeface="Roboto Mono"/>
            </a:endParaRPr>
          </a:p>
        </p:txBody>
      </p:sp>
    </p:spTree>
    <p:extLst>
      <p:ext uri="{BB962C8B-B14F-4D97-AF65-F5344CB8AC3E}">
        <p14:creationId xmlns:p14="http://schemas.microsoft.com/office/powerpoint/2010/main" val="26497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a:t>
            </a:r>
            <a:r>
              <a:rPr lang="en-US" dirty="0"/>
              <a:t>Make language - </a:t>
            </a:r>
            <a:r>
              <a:rPr lang="en" dirty="0"/>
              <a:t> </a:t>
            </a:r>
            <a:r>
              <a:rPr lang="en" sz="6000" dirty="0">
                <a:solidFill>
                  <a:schemeClr val="accent3"/>
                </a:solidFill>
              </a:rPr>
              <a:t>The basics</a:t>
            </a:r>
            <a:endParaRPr sz="6000" dirty="0">
              <a:solidFill>
                <a:schemeClr val="accent3"/>
              </a:solidFill>
            </a:endParaRPr>
          </a:p>
        </p:txBody>
      </p:sp>
      <p:sp>
        <p:nvSpPr>
          <p:cNvPr id="540" name="Google Shape;540;p37"/>
          <p:cNvSpPr txBox="1">
            <a:spLocks noGrp="1"/>
          </p:cNvSpPr>
          <p:nvPr>
            <p:ph type="subTitle" idx="1"/>
          </p:nvPr>
        </p:nvSpPr>
        <p:spPr>
          <a:xfrm>
            <a:off x="1068150" y="218319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Comments</a:t>
            </a:r>
            <a:endParaRPr dirty="0"/>
          </a:p>
        </p:txBody>
      </p:sp>
      <p:sp>
        <p:nvSpPr>
          <p:cNvPr id="541" name="Google Shape;541;p37"/>
          <p:cNvSpPr txBox="1">
            <a:spLocks noGrp="1"/>
          </p:cNvSpPr>
          <p:nvPr>
            <p:ph type="body" idx="8"/>
          </p:nvPr>
        </p:nvSpPr>
        <p:spPr>
          <a:xfrm>
            <a:off x="8181360"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Read from the system environment: $ENV{VAR}</a:t>
            </a:r>
            <a:endParaRPr dirty="0"/>
          </a:p>
        </p:txBody>
      </p:sp>
      <p:sp>
        <p:nvSpPr>
          <p:cNvPr id="542" name="Google Shape;542;p37"/>
          <p:cNvSpPr txBox="1">
            <a:spLocks noGrp="1"/>
          </p:cNvSpPr>
          <p:nvPr>
            <p:ph type="subTitle" idx="2"/>
          </p:nvPr>
        </p:nvSpPr>
        <p:spPr>
          <a:xfrm>
            <a:off x="1068150" y="424022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Variables</a:t>
            </a:r>
            <a:endParaRPr dirty="0"/>
          </a:p>
        </p:txBody>
      </p:sp>
      <p:sp>
        <p:nvSpPr>
          <p:cNvPr id="543" name="Google Shape;543;p37"/>
          <p:cNvSpPr txBox="1">
            <a:spLocks noGrp="1"/>
          </p:cNvSpPr>
          <p:nvPr>
            <p:ph type="body" idx="13"/>
          </p:nvPr>
        </p:nvSpPr>
        <p:spPr>
          <a:xfrm>
            <a:off x="106815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Just as C++ - 2 types</a:t>
            </a:r>
          </a:p>
          <a:p>
            <a:pPr marL="0" lvl="0" indent="0" algn="l" rtl="0">
              <a:spcBef>
                <a:spcPts val="0"/>
              </a:spcBef>
              <a:spcAft>
                <a:spcPts val="0"/>
              </a:spcAft>
              <a:buNone/>
            </a:pPr>
            <a:r>
              <a:rPr lang="en-US" dirty="0"/>
              <a:t>Single-line - #</a:t>
            </a:r>
          </a:p>
          <a:p>
            <a:pPr marL="0" lvl="0" indent="0" algn="l" rtl="0">
              <a:spcBef>
                <a:spcPts val="0"/>
              </a:spcBef>
              <a:spcAft>
                <a:spcPts val="0"/>
              </a:spcAft>
              <a:buNone/>
            </a:pPr>
            <a:r>
              <a:rPr lang="en-US" dirty="0"/>
              <a:t>Multi-line [=[ ]=]</a:t>
            </a:r>
            <a:endParaRPr dirty="0"/>
          </a:p>
        </p:txBody>
      </p:sp>
      <p:sp>
        <p:nvSpPr>
          <p:cNvPr id="544" name="Google Shape;544;p37"/>
          <p:cNvSpPr txBox="1">
            <a:spLocks noGrp="1"/>
          </p:cNvSpPr>
          <p:nvPr>
            <p:ph type="subTitle" idx="3"/>
          </p:nvPr>
        </p:nvSpPr>
        <p:spPr>
          <a:xfrm>
            <a:off x="8181360" y="219257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arguments</a:t>
            </a:r>
            <a:endParaRPr dirty="0"/>
          </a:p>
        </p:txBody>
      </p:sp>
      <p:sp>
        <p:nvSpPr>
          <p:cNvPr id="545" name="Google Shape;545;p37"/>
          <p:cNvSpPr txBox="1">
            <a:spLocks noGrp="1"/>
          </p:cNvSpPr>
          <p:nvPr>
            <p:ph type="body" idx="15"/>
          </p:nvPr>
        </p:nvSpPr>
        <p:spPr>
          <a:xfrm>
            <a:off x="1068149" y="4638496"/>
            <a:ext cx="3390639"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Case-sensitive</a:t>
            </a:r>
          </a:p>
          <a:p>
            <a:pPr marL="0" lvl="0" indent="0" algn="l" rtl="0">
              <a:spcBef>
                <a:spcPts val="0"/>
              </a:spcBef>
              <a:spcAft>
                <a:spcPts val="2100"/>
              </a:spcAft>
              <a:buNone/>
            </a:pPr>
            <a:r>
              <a:rPr lang="en" dirty="0"/>
              <a:t>Stored as strings</a:t>
            </a:r>
          </a:p>
          <a:p>
            <a:pPr marL="0" lvl="0" indent="0" algn="l" rtl="0">
              <a:spcBef>
                <a:spcPts val="0"/>
              </a:spcBef>
              <a:spcAft>
                <a:spcPts val="2100"/>
              </a:spcAft>
              <a:buNone/>
            </a:pPr>
            <a:r>
              <a:rPr lang="en-US" dirty="0"/>
              <a:t>A</a:t>
            </a:r>
            <a:r>
              <a:rPr lang="en" dirty="0"/>
              <a:t>ltered by set()/unset()</a:t>
            </a:r>
            <a:endParaRPr dirty="0"/>
          </a:p>
        </p:txBody>
      </p:sp>
      <p:sp>
        <p:nvSpPr>
          <p:cNvPr id="546" name="Google Shape;546;p37"/>
          <p:cNvSpPr txBox="1">
            <a:spLocks noGrp="1"/>
          </p:cNvSpPr>
          <p:nvPr>
            <p:ph type="subTitle" idx="4"/>
          </p:nvPr>
        </p:nvSpPr>
        <p:spPr>
          <a:xfrm>
            <a:off x="4643967" y="2200547"/>
            <a:ext cx="326341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invocations</a:t>
            </a:r>
            <a:endParaRPr dirty="0"/>
          </a:p>
        </p:txBody>
      </p:sp>
      <p:sp>
        <p:nvSpPr>
          <p:cNvPr id="547" name="Google Shape;547;p37"/>
          <p:cNvSpPr txBox="1">
            <a:spLocks noGrp="1"/>
          </p:cNvSpPr>
          <p:nvPr>
            <p:ph type="subTitle" idx="5"/>
          </p:nvPr>
        </p:nvSpPr>
        <p:spPr>
          <a:xfrm>
            <a:off x="4643968" y="4240221"/>
            <a:ext cx="3263414"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 references</a:t>
            </a:r>
            <a:endParaRPr dirty="0"/>
          </a:p>
        </p:txBody>
      </p:sp>
      <p:sp>
        <p:nvSpPr>
          <p:cNvPr id="548" name="Google Shape;548;p37"/>
          <p:cNvSpPr txBox="1">
            <a:spLocks noGrp="1"/>
          </p:cNvSpPr>
          <p:nvPr>
            <p:ph type="subTitle" idx="6"/>
          </p:nvPr>
        </p:nvSpPr>
        <p:spPr>
          <a:xfrm>
            <a:off x="8181360" y="4221676"/>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Environment</a:t>
            </a:r>
            <a:endParaRPr dirty="0"/>
          </a:p>
        </p:txBody>
      </p:sp>
      <p:sp>
        <p:nvSpPr>
          <p:cNvPr id="549" name="Google Shape;549;p37"/>
          <p:cNvSpPr txBox="1">
            <a:spLocks noGrp="1"/>
          </p:cNvSpPr>
          <p:nvPr>
            <p:ph type="body" idx="7"/>
          </p:nvPr>
        </p:nvSpPr>
        <p:spPr>
          <a:xfrm>
            <a:off x="4643968" y="2609397"/>
            <a:ext cx="3461884"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command(arg1 “arg2”)</a:t>
            </a:r>
          </a:p>
          <a:p>
            <a:pPr marL="0" lvl="0" indent="0" algn="l" rtl="0">
              <a:spcBef>
                <a:spcPts val="0"/>
              </a:spcBef>
              <a:spcAft>
                <a:spcPts val="2100"/>
              </a:spcAft>
              <a:buNone/>
            </a:pPr>
            <a:r>
              <a:rPr lang="en-US" dirty="0"/>
              <a:t>Not followed by semicolon</a:t>
            </a:r>
            <a:endParaRPr dirty="0"/>
          </a:p>
        </p:txBody>
      </p:sp>
      <p:sp>
        <p:nvSpPr>
          <p:cNvPr id="550" name="Google Shape;550;p37"/>
          <p:cNvSpPr txBox="1">
            <a:spLocks noGrp="1"/>
          </p:cNvSpPr>
          <p:nvPr>
            <p:ph type="body" idx="9"/>
          </p:nvPr>
        </p:nvSpPr>
        <p:spPr>
          <a:xfrm>
            <a:off x="4643968"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dirty="0"/>
              <a:t>Referenced as ${VAR}</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8136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buNone/>
            </a:pPr>
            <a:r>
              <a:rPr lang="en" dirty="0"/>
              <a:t>Evaluated to strings</a:t>
            </a:r>
          </a:p>
          <a:p>
            <a:pPr marL="0" lvl="0" indent="0" algn="l" rtl="0">
              <a:spcBef>
                <a:spcPts val="0"/>
              </a:spcBef>
              <a:buNone/>
            </a:pPr>
            <a:r>
              <a:rPr lang="en" dirty="0"/>
              <a:t>Quoted arguments</a:t>
            </a:r>
          </a:p>
          <a:p>
            <a:pPr marL="0" lvl="0" indent="0" algn="l" rtl="0">
              <a:spcBef>
                <a:spcPts val="0"/>
              </a:spcBef>
              <a:buNone/>
            </a:pPr>
            <a:r>
              <a:rPr lang="en" dirty="0"/>
              <a:t>Unquoted arguments</a:t>
            </a:r>
          </a:p>
          <a:p>
            <a:pPr marL="0" lvl="0" indent="0" algn="l" rtl="0">
              <a:spcBef>
                <a:spcPts val="0"/>
              </a:spcBef>
              <a:buNone/>
            </a:pPr>
            <a:r>
              <a:rPr lang="en"/>
              <a:t>Bracket arguments</a:t>
            </a:r>
            <a:endParaRPr dirty="0"/>
          </a:p>
        </p:txBody>
      </p:sp>
    </p:spTree>
    <p:extLst>
      <p:ext uri="{BB962C8B-B14F-4D97-AF65-F5344CB8AC3E}">
        <p14:creationId xmlns:p14="http://schemas.microsoft.com/office/powerpoint/2010/main" val="269875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dirty="0">
                <a:solidFill>
                  <a:schemeClr val="accent2"/>
                </a:solidFill>
              </a:rPr>
              <a:t>Finding installed packages</a:t>
            </a:r>
            <a:endParaRPr sz="6000" dirty="0">
              <a:solidFill>
                <a:schemeClr val="accent2"/>
              </a:solidFill>
            </a:endParaRPr>
          </a:p>
        </p:txBody>
      </p:sp>
      <p:sp>
        <p:nvSpPr>
          <p:cNvPr id="444" name="Google Shape;444;p29"/>
          <p:cNvSpPr txBox="1">
            <a:spLocks noGrp="1"/>
          </p:cNvSpPr>
          <p:nvPr>
            <p:ph type="body" idx="6"/>
          </p:nvPr>
        </p:nvSpPr>
        <p:spPr>
          <a:xfrm>
            <a:off x="1124848" y="2063119"/>
            <a:ext cx="9756900" cy="4050298"/>
          </a:xfrm>
          <a:prstGeom prst="rect">
            <a:avLst/>
          </a:prstGeom>
        </p:spPr>
        <p:txBody>
          <a:bodyPr spcFirstLastPara="1" wrap="square" lIns="121900" tIns="121900" rIns="121900" bIns="121900" anchor="t" anchorCtr="0">
            <a:noAutofit/>
          </a:bodyPr>
          <a:lstStyle/>
          <a:p>
            <a:pPr marL="285750" indent="-285750"/>
            <a:r>
              <a:rPr lang="en-US" sz="1800" dirty="0"/>
              <a:t>Scenario: need to use boost::</a:t>
            </a:r>
            <a:r>
              <a:rPr lang="en-US" sz="1800" dirty="0" err="1"/>
              <a:t>bimap</a:t>
            </a:r>
            <a:endParaRPr lang="en-US" sz="1800" dirty="0"/>
          </a:p>
          <a:p>
            <a:pPr marL="285750" indent="-285750"/>
            <a:r>
              <a:rPr lang="en-US" sz="1800" dirty="0" err="1"/>
              <a:t>find_package</a:t>
            </a:r>
            <a:r>
              <a:rPr lang="en-US" sz="1800" dirty="0"/>
              <a:t>() to our help!</a:t>
            </a:r>
          </a:p>
          <a:p>
            <a:pPr marL="285750" indent="-285750"/>
            <a:endParaRPr lang="en-US" sz="1800" dirty="0"/>
          </a:p>
        </p:txBody>
      </p:sp>
      <p:pic>
        <p:nvPicPr>
          <p:cNvPr id="7" name="Picture 6">
            <a:extLst>
              <a:ext uri="{FF2B5EF4-FFF2-40B4-BE49-F238E27FC236}">
                <a16:creationId xmlns:a16="http://schemas.microsoft.com/office/drawing/2014/main" id="{64375F2E-166A-8D5E-68A4-6E25A6990B2A}"/>
              </a:ext>
            </a:extLst>
          </p:cNvPr>
          <p:cNvPicPr>
            <a:picLocks noChangeAspect="1"/>
          </p:cNvPicPr>
          <p:nvPr/>
        </p:nvPicPr>
        <p:blipFill>
          <a:blip r:embed="rId3"/>
          <a:stretch>
            <a:fillRect/>
          </a:stretch>
        </p:blipFill>
        <p:spPr>
          <a:xfrm>
            <a:off x="1054782" y="2952206"/>
            <a:ext cx="4095220" cy="3790307"/>
          </a:xfrm>
          <a:prstGeom prst="rect">
            <a:avLst/>
          </a:prstGeom>
        </p:spPr>
      </p:pic>
      <p:pic>
        <p:nvPicPr>
          <p:cNvPr id="9" name="Picture 8">
            <a:extLst>
              <a:ext uri="{FF2B5EF4-FFF2-40B4-BE49-F238E27FC236}">
                <a16:creationId xmlns:a16="http://schemas.microsoft.com/office/drawing/2014/main" id="{0CC96F26-9AB4-BC18-948E-B6303B852337}"/>
              </a:ext>
            </a:extLst>
          </p:cNvPr>
          <p:cNvPicPr>
            <a:picLocks noChangeAspect="1"/>
          </p:cNvPicPr>
          <p:nvPr/>
        </p:nvPicPr>
        <p:blipFill>
          <a:blip r:embed="rId4"/>
          <a:stretch>
            <a:fillRect/>
          </a:stretch>
        </p:blipFill>
        <p:spPr>
          <a:xfrm>
            <a:off x="5787292" y="3772839"/>
            <a:ext cx="5349926" cy="1449073"/>
          </a:xfrm>
          <a:prstGeom prst="rect">
            <a:avLst/>
          </a:prstGeom>
        </p:spPr>
      </p:pic>
    </p:spTree>
    <p:extLst>
      <p:ext uri="{BB962C8B-B14F-4D97-AF65-F5344CB8AC3E}">
        <p14:creationId xmlns:p14="http://schemas.microsoft.com/office/powerpoint/2010/main" val="20483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76352"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PRESENTING A </a:t>
            </a:r>
            <a:r>
              <a:rPr lang="en" sz="6000" dirty="0">
                <a:solidFill>
                  <a:schemeClr val="accent1"/>
                </a:solidFill>
              </a:rPr>
              <a:t>WEBSITE </a:t>
            </a:r>
            <a:endParaRPr sz="6000" dirty="0">
              <a:solidFill>
                <a:schemeClr val="accent1"/>
              </a:solidFill>
            </a:endParaRPr>
          </a:p>
          <a:p>
            <a:pPr marL="0" lvl="0" indent="0" algn="r" rtl="0">
              <a:spcBef>
                <a:spcPts val="0"/>
              </a:spcBef>
              <a:spcAft>
                <a:spcPts val="0"/>
              </a:spcAft>
              <a:buNone/>
            </a:pPr>
            <a:r>
              <a:rPr lang="en" dirty="0"/>
              <a:t>OR AN APP?</a:t>
            </a: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504432"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a:t>
            </a:r>
          </a:p>
          <a:p>
            <a:pPr marL="342900"/>
            <a:r>
              <a:rPr lang="en-US" sz="2100" dirty="0" err="1">
                <a:solidFill>
                  <a:schemeClr val="accent3"/>
                </a:solidFill>
              </a:rPr>
              <a:t>Yokneam</a:t>
            </a:r>
            <a:r>
              <a:rPr lang="en-US" sz="2100" dirty="0">
                <a:solidFill>
                  <a:schemeClr val="accent3"/>
                </a:solidFill>
              </a:rPr>
              <a:t>-based, hybrid mode</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Understanding the process</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Useful </a:t>
            </a:r>
            <a:r>
              <a:rPr lang="en-US" dirty="0" err="1"/>
              <a:t>CMake</a:t>
            </a:r>
            <a:r>
              <a:rPr lang="en-US" dirty="0"/>
              <a:t> features</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History of  C</a:t>
            </a:r>
            <a:r>
              <a:rPr lang="en-US" sz="6000" dirty="0">
                <a:solidFill>
                  <a:schemeClr val="accent3"/>
                </a:solidFill>
              </a:rPr>
              <a:t>M</a:t>
            </a:r>
            <a:r>
              <a:rPr lang="en" sz="6000" dirty="0">
                <a:solidFill>
                  <a:schemeClr val="accent3"/>
                </a:solidFill>
              </a:rPr>
              <a:t>ake</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Development began in 1999</a:t>
            </a:r>
          </a:p>
          <a:p>
            <a:pPr marL="285750" indent="-285750"/>
            <a:r>
              <a:rPr lang="en-US" dirty="0"/>
              <a:t>Was funded by US National Library of Medicine</a:t>
            </a:r>
          </a:p>
          <a:p>
            <a:pPr marL="285750" indent="-285750"/>
            <a:r>
              <a:rPr lang="en-US" dirty="0"/>
              <a:t>Inspired by </a:t>
            </a:r>
            <a:r>
              <a:rPr lang="en-US" dirty="0" err="1"/>
              <a:t>pcmaker</a:t>
            </a:r>
            <a:r>
              <a:rPr lang="en-US" dirty="0"/>
              <a:t> – a tool converting </a:t>
            </a:r>
            <a:r>
              <a:rPr lang="en-US" dirty="0" err="1"/>
              <a:t>Makefiles</a:t>
            </a:r>
            <a:r>
              <a:rPr lang="en-US" dirty="0"/>
              <a:t> to </a:t>
            </a:r>
            <a:r>
              <a:rPr lang="en-US" dirty="0" err="1"/>
              <a:t>Nmake</a:t>
            </a:r>
            <a:endParaRPr lang="en-US" dirty="0"/>
          </a:p>
          <a:p>
            <a:pPr marL="285750" indent="-285750"/>
            <a:r>
              <a:rPr lang="en-US" dirty="0"/>
              <a:t>Version 3 was released in 2014 and considered as the beginning of “Modern </a:t>
            </a:r>
            <a:r>
              <a:rPr lang="en-US" dirty="0" err="1"/>
              <a:t>CMake</a:t>
            </a:r>
            <a:r>
              <a:rPr lang="en-US"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How does it work?</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extLst>
      <p:ext uri="{BB962C8B-B14F-4D97-AF65-F5344CB8AC3E}">
        <p14:creationId xmlns:p14="http://schemas.microsoft.com/office/powerpoint/2010/main" val="161425961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1357</Words>
  <Application>Microsoft Office PowerPoint</Application>
  <PresentationFormat>Widescreen</PresentationFormat>
  <Paragraphs>208</Paragraphs>
  <Slides>35</Slides>
  <Notes>35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Roboto Mono SemiBold</vt:lpstr>
      <vt:lpstr>Calibri</vt:lpstr>
      <vt:lpstr>Aldrich</vt:lpstr>
      <vt:lpstr>Arial</vt:lpstr>
      <vt:lpstr>Poppins</vt:lpstr>
      <vt:lpstr>Griffy</vt:lpstr>
      <vt:lpstr>Roboto Mono</vt:lpstr>
      <vt:lpstr>Homemade Apple</vt:lpstr>
      <vt:lpstr>Abril Fatface</vt:lpstr>
      <vt:lpstr>Roboto</vt:lpstr>
      <vt:lpstr>SlidesMania</vt:lpstr>
      <vt:lpstr>CMake – a magic tool for build management</vt:lpstr>
      <vt:lpstr>About me</vt:lpstr>
      <vt:lpstr>Modern CMake for C++</vt:lpstr>
      <vt:lpstr>About Biosense Webster</vt:lpstr>
      <vt:lpstr>Work with me</vt:lpstr>
      <vt:lpstr>06</vt:lpstr>
      <vt:lpstr>CMake in a nutshell</vt:lpstr>
      <vt:lpstr>History of  CMake</vt:lpstr>
      <vt:lpstr>How does it work?</vt:lpstr>
      <vt:lpstr>Key features</vt:lpstr>
      <vt:lpstr>Several alternatives</vt:lpstr>
      <vt:lpstr>So…why CMake?</vt:lpstr>
      <vt:lpstr>Understanding the process</vt:lpstr>
      <vt:lpstr>The build process stages</vt:lpstr>
      <vt:lpstr>The build process stages</vt:lpstr>
      <vt:lpstr>Let’s see some CODE!  </vt:lpstr>
      <vt:lpstr>Some common commands</vt:lpstr>
      <vt:lpstr>Useful CMake features</vt:lpstr>
      <vt:lpstr>CMake language -  The basics</vt:lpstr>
      <vt:lpstr>Finding installed packages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2024-06-10T14:40:20Z</dcterms:modified>
</cp:coreProperties>
</file>